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7" r:id="rId3"/>
    <p:sldId id="258" r:id="rId4"/>
    <p:sldId id="260" r:id="rId5"/>
    <p:sldId id="259" r:id="rId6"/>
    <p:sldId id="262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gnur Thomsen" initials="VT" lastIdx="1" clrIdx="0">
    <p:extLst>
      <p:ext uri="{19B8F6BF-5375-455C-9EA6-DF929625EA0E}">
        <p15:presenceInfo xmlns:p15="http://schemas.microsoft.com/office/powerpoint/2012/main" userId="7a82369accb4a42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75D395-94EC-44C8-8874-CA4C3BEAE03C}" v="22" dt="2019-07-22T11:16:01.2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gnur Thomsen" userId="7a82369accb4a42e" providerId="LiveId" clId="{EF57489F-7480-483F-BA12-BD801EB192AC}"/>
    <pc:docChg chg="modSld">
      <pc:chgData name="Vagnur Thomsen" userId="7a82369accb4a42e" providerId="LiveId" clId="{EF57489F-7480-483F-BA12-BD801EB192AC}" dt="2019-07-06T15:30:03.512" v="1" actId="1076"/>
      <pc:docMkLst>
        <pc:docMk/>
      </pc:docMkLst>
      <pc:sldChg chg="modSp">
        <pc:chgData name="Vagnur Thomsen" userId="7a82369accb4a42e" providerId="LiveId" clId="{EF57489F-7480-483F-BA12-BD801EB192AC}" dt="2019-07-06T15:30:03.512" v="1" actId="1076"/>
        <pc:sldMkLst>
          <pc:docMk/>
          <pc:sldMk cId="1518490158" sldId="259"/>
        </pc:sldMkLst>
        <pc:picChg chg="mod">
          <ac:chgData name="Vagnur Thomsen" userId="7a82369accb4a42e" providerId="LiveId" clId="{EF57489F-7480-483F-BA12-BD801EB192AC}" dt="2019-07-06T15:30:00.641" v="0" actId="688"/>
          <ac:picMkLst>
            <pc:docMk/>
            <pc:sldMk cId="1518490158" sldId="259"/>
            <ac:picMk id="37" creationId="{88588F9F-161B-4D8B-8B82-E39665EB76A7}"/>
          </ac:picMkLst>
        </pc:picChg>
        <pc:picChg chg="mod">
          <ac:chgData name="Vagnur Thomsen" userId="7a82369accb4a42e" providerId="LiveId" clId="{EF57489F-7480-483F-BA12-BD801EB192AC}" dt="2019-07-06T15:30:03.512" v="1" actId="1076"/>
          <ac:picMkLst>
            <pc:docMk/>
            <pc:sldMk cId="1518490158" sldId="259"/>
            <ac:picMk id="39" creationId="{034989AA-0F46-40E4-891A-8CC8BD0B59EA}"/>
          </ac:picMkLst>
        </pc:picChg>
      </pc:sldChg>
    </pc:docChg>
  </pc:docChgLst>
  <pc:docChgLst>
    <pc:chgData name="Vagnur Thomsen" userId="7a82369accb4a42e" providerId="LiveId" clId="{2575D395-94EC-44C8-8874-CA4C3BEAE03C}"/>
    <pc:docChg chg="undo custSel mod addSld delSld modSld sldOrd">
      <pc:chgData name="Vagnur Thomsen" userId="7a82369accb4a42e" providerId="LiveId" clId="{2575D395-94EC-44C8-8874-CA4C3BEAE03C}" dt="2019-07-22T11:16:25.332" v="1632" actId="1076"/>
      <pc:docMkLst>
        <pc:docMk/>
      </pc:docMkLst>
      <pc:sldChg chg="modSp">
        <pc:chgData name="Vagnur Thomsen" userId="7a82369accb4a42e" providerId="LiveId" clId="{2575D395-94EC-44C8-8874-CA4C3BEAE03C}" dt="2019-07-22T11:05:29.769" v="1571"/>
        <pc:sldMkLst>
          <pc:docMk/>
          <pc:sldMk cId="2946391516" sldId="258"/>
        </pc:sldMkLst>
        <pc:spChg chg="mod">
          <ac:chgData name="Vagnur Thomsen" userId="7a82369accb4a42e" providerId="LiveId" clId="{2575D395-94EC-44C8-8874-CA4C3BEAE03C}" dt="2019-07-04T12:47:06.499" v="0" actId="207"/>
          <ac:spMkLst>
            <pc:docMk/>
            <pc:sldMk cId="2946391516" sldId="258"/>
            <ac:spMk id="12" creationId="{F0DCD5F1-368C-4354-932E-924656016D2D}"/>
          </ac:spMkLst>
        </pc:spChg>
        <pc:spChg chg="mod">
          <ac:chgData name="Vagnur Thomsen" userId="7a82369accb4a42e" providerId="LiveId" clId="{2575D395-94EC-44C8-8874-CA4C3BEAE03C}" dt="2019-07-22T11:05:29.769" v="1571"/>
          <ac:spMkLst>
            <pc:docMk/>
            <pc:sldMk cId="2946391516" sldId="258"/>
            <ac:spMk id="13" creationId="{E96B6135-2FE8-4C5A-88CE-3654EACD2E3B}"/>
          </ac:spMkLst>
        </pc:spChg>
      </pc:sldChg>
      <pc:sldChg chg="addSp delSp modSp add ord addCm">
        <pc:chgData name="Vagnur Thomsen" userId="7a82369accb4a42e" providerId="LiveId" clId="{2575D395-94EC-44C8-8874-CA4C3BEAE03C}" dt="2019-07-22T11:06:40.640" v="1584" actId="1076"/>
        <pc:sldMkLst>
          <pc:docMk/>
          <pc:sldMk cId="1518490158" sldId="259"/>
        </pc:sldMkLst>
        <pc:spChg chg="mod">
          <ac:chgData name="Vagnur Thomsen" userId="7a82369accb4a42e" providerId="LiveId" clId="{2575D395-94EC-44C8-8874-CA4C3BEAE03C}" dt="2019-07-04T13:08:26.079" v="302"/>
          <ac:spMkLst>
            <pc:docMk/>
            <pc:sldMk cId="1518490158" sldId="259"/>
            <ac:spMk id="2" creationId="{762B68D4-1617-4BD3-8A95-44DC599F107C}"/>
          </ac:spMkLst>
        </pc:spChg>
        <pc:spChg chg="del">
          <ac:chgData name="Vagnur Thomsen" userId="7a82369accb4a42e" providerId="LiveId" clId="{2575D395-94EC-44C8-8874-CA4C3BEAE03C}" dt="2019-07-04T12:48:53.601" v="4"/>
          <ac:spMkLst>
            <pc:docMk/>
            <pc:sldMk cId="1518490158" sldId="259"/>
            <ac:spMk id="3" creationId="{86BC7455-F1BE-4BBB-98AC-3658651E4B0A}"/>
          </ac:spMkLst>
        </pc:spChg>
        <pc:spChg chg="add mod">
          <ac:chgData name="Vagnur Thomsen" userId="7a82369accb4a42e" providerId="LiveId" clId="{2575D395-94EC-44C8-8874-CA4C3BEAE03C}" dt="2019-07-04T13:02:47.628" v="225" actId="1076"/>
          <ac:spMkLst>
            <pc:docMk/>
            <pc:sldMk cId="1518490158" sldId="259"/>
            <ac:spMk id="6" creationId="{20C631A9-C0D8-4FEC-BBAC-1E007F313498}"/>
          </ac:spMkLst>
        </pc:spChg>
        <pc:spChg chg="add del mod">
          <ac:chgData name="Vagnur Thomsen" userId="7a82369accb4a42e" providerId="LiveId" clId="{2575D395-94EC-44C8-8874-CA4C3BEAE03C}" dt="2019-07-04T12:55:18.382" v="80" actId="478"/>
          <ac:spMkLst>
            <pc:docMk/>
            <pc:sldMk cId="1518490158" sldId="259"/>
            <ac:spMk id="9" creationId="{237BF2F2-ACEE-4818-95E7-93586D450FE0}"/>
          </ac:spMkLst>
        </pc:spChg>
        <pc:spChg chg="add mod">
          <ac:chgData name="Vagnur Thomsen" userId="7a82369accb4a42e" providerId="LiveId" clId="{2575D395-94EC-44C8-8874-CA4C3BEAE03C}" dt="2019-07-04T12:58:38.528" v="102" actId="14100"/>
          <ac:spMkLst>
            <pc:docMk/>
            <pc:sldMk cId="1518490158" sldId="259"/>
            <ac:spMk id="14" creationId="{07944A77-ADFB-4859-B0B5-B35CB70F5F47}"/>
          </ac:spMkLst>
        </pc:spChg>
        <pc:spChg chg="add del mod">
          <ac:chgData name="Vagnur Thomsen" userId="7a82369accb4a42e" providerId="LiveId" clId="{2575D395-94EC-44C8-8874-CA4C3BEAE03C}" dt="2019-07-04T12:58:44.526" v="104" actId="478"/>
          <ac:spMkLst>
            <pc:docMk/>
            <pc:sldMk cId="1518490158" sldId="259"/>
            <ac:spMk id="15" creationId="{179802D1-541B-4392-A504-DDBC6D48A06E}"/>
          </ac:spMkLst>
        </pc:spChg>
        <pc:spChg chg="add mod">
          <ac:chgData name="Vagnur Thomsen" userId="7a82369accb4a42e" providerId="LiveId" clId="{2575D395-94EC-44C8-8874-CA4C3BEAE03C}" dt="2019-07-04T12:58:59.773" v="108" actId="1076"/>
          <ac:spMkLst>
            <pc:docMk/>
            <pc:sldMk cId="1518490158" sldId="259"/>
            <ac:spMk id="17" creationId="{C931C34B-02E8-43BE-8727-83BE42796696}"/>
          </ac:spMkLst>
        </pc:spChg>
        <pc:spChg chg="add del mod">
          <ac:chgData name="Vagnur Thomsen" userId="7a82369accb4a42e" providerId="LiveId" clId="{2575D395-94EC-44C8-8874-CA4C3BEAE03C}" dt="2019-07-04T12:59:12.786" v="112" actId="11529"/>
          <ac:spMkLst>
            <pc:docMk/>
            <pc:sldMk cId="1518490158" sldId="259"/>
            <ac:spMk id="19" creationId="{ADC2D1BC-62E0-4BE6-8D0F-E5BBCB569F4D}"/>
          </ac:spMkLst>
        </pc:spChg>
        <pc:spChg chg="add mod">
          <ac:chgData name="Vagnur Thomsen" userId="7a82369accb4a42e" providerId="LiveId" clId="{2575D395-94EC-44C8-8874-CA4C3BEAE03C}" dt="2019-07-04T12:59:35.448" v="118" actId="207"/>
          <ac:spMkLst>
            <pc:docMk/>
            <pc:sldMk cId="1518490158" sldId="259"/>
            <ac:spMk id="22" creationId="{5AA0F833-FA94-4057-9DE0-3DD015462595}"/>
          </ac:spMkLst>
        </pc:spChg>
        <pc:spChg chg="add mod">
          <ac:chgData name="Vagnur Thomsen" userId="7a82369accb4a42e" providerId="LiveId" clId="{2575D395-94EC-44C8-8874-CA4C3BEAE03C}" dt="2019-07-04T13:00:16.297" v="126" actId="1076"/>
          <ac:spMkLst>
            <pc:docMk/>
            <pc:sldMk cId="1518490158" sldId="259"/>
            <ac:spMk id="23" creationId="{4AF4F0CF-A50E-4EC2-BC32-5B3EAAEE6EE9}"/>
          </ac:spMkLst>
        </pc:spChg>
        <pc:spChg chg="add mod">
          <ac:chgData name="Vagnur Thomsen" userId="7a82369accb4a42e" providerId="LiveId" clId="{2575D395-94EC-44C8-8874-CA4C3BEAE03C}" dt="2019-07-04T13:01:22.892" v="156" actId="20577"/>
          <ac:spMkLst>
            <pc:docMk/>
            <pc:sldMk cId="1518490158" sldId="259"/>
            <ac:spMk id="24" creationId="{E965F529-82F0-43FF-BA05-020B3DAA2212}"/>
          </ac:spMkLst>
        </pc:spChg>
        <pc:spChg chg="add mod ord">
          <ac:chgData name="Vagnur Thomsen" userId="7a82369accb4a42e" providerId="LiveId" clId="{2575D395-94EC-44C8-8874-CA4C3BEAE03C}" dt="2019-07-04T13:02:52.315" v="226" actId="1076"/>
          <ac:spMkLst>
            <pc:docMk/>
            <pc:sldMk cId="1518490158" sldId="259"/>
            <ac:spMk id="25" creationId="{8C0991D4-BF98-4114-AC77-67F9FE147D75}"/>
          </ac:spMkLst>
        </pc:spChg>
        <pc:spChg chg="add del mod">
          <ac:chgData name="Vagnur Thomsen" userId="7a82369accb4a42e" providerId="LiveId" clId="{2575D395-94EC-44C8-8874-CA4C3BEAE03C}" dt="2019-07-04T13:07:37.226" v="275" actId="478"/>
          <ac:spMkLst>
            <pc:docMk/>
            <pc:sldMk cId="1518490158" sldId="259"/>
            <ac:spMk id="38" creationId="{986DCBA1-D099-4BF7-BB56-828A89AF93E9}"/>
          </ac:spMkLst>
        </pc:spChg>
        <pc:spChg chg="add mod">
          <ac:chgData name="Vagnur Thomsen" userId="7a82369accb4a42e" providerId="LiveId" clId="{2575D395-94EC-44C8-8874-CA4C3BEAE03C}" dt="2019-07-04T13:07:56.452" v="278" actId="207"/>
          <ac:spMkLst>
            <pc:docMk/>
            <pc:sldMk cId="1518490158" sldId="259"/>
            <ac:spMk id="43" creationId="{497178A3-594B-48A9-A9AB-85F41AB294F6}"/>
          </ac:spMkLst>
        </pc:spChg>
        <pc:picChg chg="add mod">
          <ac:chgData name="Vagnur Thomsen" userId="7a82369accb4a42e" providerId="LiveId" clId="{2575D395-94EC-44C8-8874-CA4C3BEAE03C}" dt="2019-07-04T12:53:13.792" v="66" actId="1076"/>
          <ac:picMkLst>
            <pc:docMk/>
            <pc:sldMk cId="1518490158" sldId="259"/>
            <ac:picMk id="5" creationId="{55C55EEA-6D62-411A-BFD0-109AAAA90D91}"/>
          </ac:picMkLst>
        </pc:picChg>
        <pc:picChg chg="add del mod">
          <ac:chgData name="Vagnur Thomsen" userId="7a82369accb4a42e" providerId="LiveId" clId="{2575D395-94EC-44C8-8874-CA4C3BEAE03C}" dt="2019-07-04T12:54:13.816" v="78" actId="478"/>
          <ac:picMkLst>
            <pc:docMk/>
            <pc:sldMk cId="1518490158" sldId="259"/>
            <ac:picMk id="8" creationId="{71CF7520-4D50-4984-A096-7346CDFCF8E3}"/>
          </ac:picMkLst>
        </pc:picChg>
        <pc:picChg chg="add del mod">
          <ac:chgData name="Vagnur Thomsen" userId="7a82369accb4a42e" providerId="LiveId" clId="{2575D395-94EC-44C8-8874-CA4C3BEAE03C}" dt="2019-07-04T12:56:21.078" v="88" actId="478"/>
          <ac:picMkLst>
            <pc:docMk/>
            <pc:sldMk cId="1518490158" sldId="259"/>
            <ac:picMk id="11" creationId="{0B00CC9C-36C8-488F-B64A-7474E2DA29FD}"/>
          </ac:picMkLst>
        </pc:picChg>
        <pc:picChg chg="add mod ord">
          <ac:chgData name="Vagnur Thomsen" userId="7a82369accb4a42e" providerId="LiveId" clId="{2575D395-94EC-44C8-8874-CA4C3BEAE03C}" dt="2019-07-04T13:02:32.163" v="224" actId="167"/>
          <ac:picMkLst>
            <pc:docMk/>
            <pc:sldMk cId="1518490158" sldId="259"/>
            <ac:picMk id="13" creationId="{43611471-ED44-46C3-8947-AF97E459A939}"/>
          </ac:picMkLst>
        </pc:picChg>
        <pc:picChg chg="add del mod">
          <ac:chgData name="Vagnur Thomsen" userId="7a82369accb4a42e" providerId="LiveId" clId="{2575D395-94EC-44C8-8874-CA4C3BEAE03C}" dt="2019-07-04T13:03:08.436" v="230" actId="478"/>
          <ac:picMkLst>
            <pc:docMk/>
            <pc:sldMk cId="1518490158" sldId="259"/>
            <ac:picMk id="27" creationId="{CDCB0694-0551-4AB7-94EB-35F767B64FB4}"/>
          </ac:picMkLst>
        </pc:picChg>
        <pc:picChg chg="add del mod">
          <ac:chgData name="Vagnur Thomsen" userId="7a82369accb4a42e" providerId="LiveId" clId="{2575D395-94EC-44C8-8874-CA4C3BEAE03C}" dt="2019-07-04T13:07:20.529" v="273" actId="478"/>
          <ac:picMkLst>
            <pc:docMk/>
            <pc:sldMk cId="1518490158" sldId="259"/>
            <ac:picMk id="28" creationId="{032F19E0-C7C0-43A0-89DE-6339C328E381}"/>
          </ac:picMkLst>
        </pc:picChg>
        <pc:picChg chg="add del mod">
          <ac:chgData name="Vagnur Thomsen" userId="7a82369accb4a42e" providerId="LiveId" clId="{2575D395-94EC-44C8-8874-CA4C3BEAE03C}" dt="2019-07-04T13:05:02.581" v="250"/>
          <ac:picMkLst>
            <pc:docMk/>
            <pc:sldMk cId="1518490158" sldId="259"/>
            <ac:picMk id="29" creationId="{DEE8048A-8A21-45DF-9F48-DD86941C8BB0}"/>
          </ac:picMkLst>
        </pc:picChg>
        <pc:picChg chg="add del mod">
          <ac:chgData name="Vagnur Thomsen" userId="7a82369accb4a42e" providerId="LiveId" clId="{2575D395-94EC-44C8-8874-CA4C3BEAE03C}" dt="2019-07-04T13:05:01.675" v="248"/>
          <ac:picMkLst>
            <pc:docMk/>
            <pc:sldMk cId="1518490158" sldId="259"/>
            <ac:picMk id="30" creationId="{463C2BCF-8DAF-4ABC-A8EB-6A28153800B8}"/>
          </ac:picMkLst>
        </pc:picChg>
        <pc:picChg chg="add del mod">
          <ac:chgData name="Vagnur Thomsen" userId="7a82369accb4a42e" providerId="LiveId" clId="{2575D395-94EC-44C8-8874-CA4C3BEAE03C}" dt="2019-07-04T13:05:01.019" v="246"/>
          <ac:picMkLst>
            <pc:docMk/>
            <pc:sldMk cId="1518490158" sldId="259"/>
            <ac:picMk id="31" creationId="{7E898D1E-C9F6-4DDC-936B-33BC92A30F7E}"/>
          </ac:picMkLst>
        </pc:picChg>
        <pc:picChg chg="add del mod">
          <ac:chgData name="Vagnur Thomsen" userId="7a82369accb4a42e" providerId="LiveId" clId="{2575D395-94EC-44C8-8874-CA4C3BEAE03C}" dt="2019-07-04T13:05:00.394" v="244"/>
          <ac:picMkLst>
            <pc:docMk/>
            <pc:sldMk cId="1518490158" sldId="259"/>
            <ac:picMk id="32" creationId="{C8179370-6483-437D-AC6E-2AE179B77102}"/>
          </ac:picMkLst>
        </pc:picChg>
        <pc:picChg chg="add del mod">
          <ac:chgData name="Vagnur Thomsen" userId="7a82369accb4a42e" providerId="LiveId" clId="{2575D395-94EC-44C8-8874-CA4C3BEAE03C}" dt="2019-07-04T13:06:10.509" v="257"/>
          <ac:picMkLst>
            <pc:docMk/>
            <pc:sldMk cId="1518490158" sldId="259"/>
            <ac:picMk id="33" creationId="{3FA29A8C-B0DF-4913-8411-4678082340AA}"/>
          </ac:picMkLst>
        </pc:picChg>
        <pc:picChg chg="add del mod">
          <ac:chgData name="Vagnur Thomsen" userId="7a82369accb4a42e" providerId="LiveId" clId="{2575D395-94EC-44C8-8874-CA4C3BEAE03C}" dt="2019-07-04T13:06:25.840" v="259" actId="478"/>
          <ac:picMkLst>
            <pc:docMk/>
            <pc:sldMk cId="1518490158" sldId="259"/>
            <ac:picMk id="35" creationId="{D14C6A2D-01D3-43FC-B895-B306ACF64664}"/>
          </ac:picMkLst>
        </pc:picChg>
        <pc:picChg chg="add mod">
          <ac:chgData name="Vagnur Thomsen" userId="7a82369accb4a42e" providerId="LiveId" clId="{2575D395-94EC-44C8-8874-CA4C3BEAE03C}" dt="2019-07-22T11:06:34.674" v="1582" actId="1076"/>
          <ac:picMkLst>
            <pc:docMk/>
            <pc:sldMk cId="1518490158" sldId="259"/>
            <ac:picMk id="37" creationId="{88588F9F-161B-4D8B-8B82-E39665EB76A7}"/>
          </ac:picMkLst>
        </pc:picChg>
        <pc:picChg chg="add mod">
          <ac:chgData name="Vagnur Thomsen" userId="7a82369accb4a42e" providerId="LiveId" clId="{2575D395-94EC-44C8-8874-CA4C3BEAE03C}" dt="2019-07-22T11:06:32.656" v="1581" actId="1076"/>
          <ac:picMkLst>
            <pc:docMk/>
            <pc:sldMk cId="1518490158" sldId="259"/>
            <ac:picMk id="39" creationId="{034989AA-0F46-40E4-891A-8CC8BD0B59EA}"/>
          </ac:picMkLst>
        </pc:picChg>
        <pc:picChg chg="add mod">
          <ac:chgData name="Vagnur Thomsen" userId="7a82369accb4a42e" providerId="LiveId" clId="{2575D395-94EC-44C8-8874-CA4C3BEAE03C}" dt="2019-07-22T11:06:28.896" v="1580" actId="1076"/>
          <ac:picMkLst>
            <pc:docMk/>
            <pc:sldMk cId="1518490158" sldId="259"/>
            <ac:picMk id="40" creationId="{20D03F10-4F5A-47A8-8BE7-BAE5045F029D}"/>
          </ac:picMkLst>
        </pc:picChg>
        <pc:picChg chg="add mod">
          <ac:chgData name="Vagnur Thomsen" userId="7a82369accb4a42e" providerId="LiveId" clId="{2575D395-94EC-44C8-8874-CA4C3BEAE03C}" dt="2019-07-22T11:06:25.495" v="1579" actId="1076"/>
          <ac:picMkLst>
            <pc:docMk/>
            <pc:sldMk cId="1518490158" sldId="259"/>
            <ac:picMk id="41" creationId="{C47DFF5E-8B75-49E3-811C-DDF4511D25FB}"/>
          </ac:picMkLst>
        </pc:picChg>
        <pc:picChg chg="add mod">
          <ac:chgData name="Vagnur Thomsen" userId="7a82369accb4a42e" providerId="LiveId" clId="{2575D395-94EC-44C8-8874-CA4C3BEAE03C}" dt="2019-07-22T11:06:40.640" v="1584" actId="1076"/>
          <ac:picMkLst>
            <pc:docMk/>
            <pc:sldMk cId="1518490158" sldId="259"/>
            <ac:picMk id="42" creationId="{DF1D5334-6875-47D5-BF11-6345E9DAE45F}"/>
          </ac:picMkLst>
        </pc:picChg>
        <pc:picChg chg="add del mod">
          <ac:chgData name="Vagnur Thomsen" userId="7a82369accb4a42e" providerId="LiveId" clId="{2575D395-94EC-44C8-8874-CA4C3BEAE03C}" dt="2019-07-04T12:55:26.864" v="83" actId="478"/>
          <ac:picMkLst>
            <pc:docMk/>
            <pc:sldMk cId="1518490158" sldId="259"/>
            <ac:picMk id="1026" creationId="{F935BCC8-89E9-4A47-BD99-686205F8B8CF}"/>
          </ac:picMkLst>
        </pc:picChg>
        <pc:cxnChg chg="add del mod">
          <ac:chgData name="Vagnur Thomsen" userId="7a82369accb4a42e" providerId="LiveId" clId="{2575D395-94EC-44C8-8874-CA4C3BEAE03C}" dt="2019-07-04T12:59:09.396" v="110" actId="11529"/>
          <ac:cxnSpMkLst>
            <pc:docMk/>
            <pc:sldMk cId="1518490158" sldId="259"/>
            <ac:cxnSpMk id="18" creationId="{942BA427-9787-4ECF-8D88-655BE6A3E88D}"/>
          </ac:cxnSpMkLst>
        </pc:cxnChg>
        <pc:cxnChg chg="add del mod">
          <ac:chgData name="Vagnur Thomsen" userId="7a82369accb4a42e" providerId="LiveId" clId="{2575D395-94EC-44C8-8874-CA4C3BEAE03C}" dt="2019-07-04T12:59:18.827" v="114" actId="11529"/>
          <ac:cxnSpMkLst>
            <pc:docMk/>
            <pc:sldMk cId="1518490158" sldId="259"/>
            <ac:cxnSpMk id="21" creationId="{8434B96B-5FCC-419B-A50D-EE9C29F802EB}"/>
          </ac:cxnSpMkLst>
        </pc:cxnChg>
      </pc:sldChg>
      <pc:sldChg chg="add">
        <pc:chgData name="Vagnur Thomsen" userId="7a82369accb4a42e" providerId="LiveId" clId="{2575D395-94EC-44C8-8874-CA4C3BEAE03C}" dt="2019-07-04T12:47:28.413" v="2"/>
        <pc:sldMkLst>
          <pc:docMk/>
          <pc:sldMk cId="1227933763" sldId="260"/>
        </pc:sldMkLst>
      </pc:sldChg>
      <pc:sldChg chg="addSp delSp modSp add mod ord setBg setClrOvrMap">
        <pc:chgData name="Vagnur Thomsen" userId="7a82369accb4a42e" providerId="LiveId" clId="{2575D395-94EC-44C8-8874-CA4C3BEAE03C}" dt="2019-07-04T13:19:21.568" v="623" actId="27636"/>
        <pc:sldMkLst>
          <pc:docMk/>
          <pc:sldMk cId="1807923698" sldId="261"/>
        </pc:sldMkLst>
        <pc:spChg chg="mod ord">
          <ac:chgData name="Vagnur Thomsen" userId="7a82369accb4a42e" providerId="LiveId" clId="{2575D395-94EC-44C8-8874-CA4C3BEAE03C}" dt="2019-07-04T13:19:21.568" v="623" actId="27636"/>
          <ac:spMkLst>
            <pc:docMk/>
            <pc:sldMk cId="1807923698" sldId="261"/>
            <ac:spMk id="2" creationId="{E1AA81CA-42EB-4B5D-A0D6-A62B71DC411C}"/>
          </ac:spMkLst>
        </pc:spChg>
        <pc:spChg chg="del">
          <ac:chgData name="Vagnur Thomsen" userId="7a82369accb4a42e" providerId="LiveId" clId="{2575D395-94EC-44C8-8874-CA4C3BEAE03C}" dt="2019-07-04T13:11:52.757" v="315"/>
          <ac:spMkLst>
            <pc:docMk/>
            <pc:sldMk cId="1807923698" sldId="261"/>
            <ac:spMk id="3" creationId="{E548553D-C71A-4E51-A4C5-43B36F86DC33}"/>
          </ac:spMkLst>
        </pc:spChg>
        <pc:spChg chg="add del">
          <ac:chgData name="Vagnur Thomsen" userId="7a82369accb4a42e" providerId="LiveId" clId="{2575D395-94EC-44C8-8874-CA4C3BEAE03C}" dt="2019-07-04T13:12:08.161" v="319" actId="26606"/>
          <ac:spMkLst>
            <pc:docMk/>
            <pc:sldMk cId="1807923698" sldId="261"/>
            <ac:spMk id="10" creationId="{37C89E4B-3C9F-44B9-8B86-D9E3D112D8EC}"/>
          </ac:spMkLst>
        </pc:spChg>
        <pc:spChg chg="add del">
          <ac:chgData name="Vagnur Thomsen" userId="7a82369accb4a42e" providerId="LiveId" clId="{2575D395-94EC-44C8-8874-CA4C3BEAE03C}" dt="2019-07-04T13:13:54.026" v="337" actId="26606"/>
          <ac:spMkLst>
            <pc:docMk/>
            <pc:sldMk cId="1807923698" sldId="261"/>
            <ac:spMk id="13" creationId="{3CD9DF72-87A3-404E-A828-84CBF11A8303}"/>
          </ac:spMkLst>
        </pc:spChg>
        <pc:spChg chg="add del">
          <ac:chgData name="Vagnur Thomsen" userId="7a82369accb4a42e" providerId="LiveId" clId="{2575D395-94EC-44C8-8874-CA4C3BEAE03C}" dt="2019-07-04T13:13:18.914" v="325"/>
          <ac:spMkLst>
            <pc:docMk/>
            <pc:sldMk cId="1807923698" sldId="261"/>
            <ac:spMk id="16" creationId="{4C2435F6-1841-4D1B-90B6-21ACDC683783}"/>
          </ac:spMkLst>
        </pc:spChg>
        <pc:spChg chg="add del">
          <ac:chgData name="Vagnur Thomsen" userId="7a82369accb4a42e" providerId="LiveId" clId="{2575D395-94EC-44C8-8874-CA4C3BEAE03C}" dt="2019-07-04T13:13:43.608" v="334" actId="26606"/>
          <ac:spMkLst>
            <pc:docMk/>
            <pc:sldMk cId="1807923698" sldId="261"/>
            <ac:spMk id="20" creationId="{823AC064-BC96-4F32-8AE1-B2FD38754823}"/>
          </ac:spMkLst>
        </pc:spChg>
        <pc:spChg chg="add del">
          <ac:chgData name="Vagnur Thomsen" userId="7a82369accb4a42e" providerId="LiveId" clId="{2575D395-94EC-44C8-8874-CA4C3BEAE03C}" dt="2019-07-04T13:13:53.682" v="336" actId="26606"/>
          <ac:spMkLst>
            <pc:docMk/>
            <pc:sldMk cId="1807923698" sldId="261"/>
            <ac:spMk id="23" creationId="{37FEB674-D811-4FFE-A878-29D0C0ED18D4}"/>
          </ac:spMkLst>
        </pc:spChg>
        <pc:spChg chg="add del">
          <ac:chgData name="Vagnur Thomsen" userId="7a82369accb4a42e" providerId="LiveId" clId="{2575D395-94EC-44C8-8874-CA4C3BEAE03C}" dt="2019-07-04T13:13:53.682" v="336" actId="26606"/>
          <ac:spMkLst>
            <pc:docMk/>
            <pc:sldMk cId="1807923698" sldId="261"/>
            <ac:spMk id="26" creationId="{D1BF8191-43C5-4535-8B19-E1190990E2C1}"/>
          </ac:spMkLst>
        </pc:spChg>
        <pc:spChg chg="add mod">
          <ac:chgData name="Vagnur Thomsen" userId="7a82369accb4a42e" providerId="LiveId" clId="{2575D395-94EC-44C8-8874-CA4C3BEAE03C}" dt="2019-07-04T13:18:56.283" v="600" actId="14100"/>
          <ac:spMkLst>
            <pc:docMk/>
            <pc:sldMk cId="1807923698" sldId="261"/>
            <ac:spMk id="30" creationId="{7FDE6F16-338D-461D-927D-6DCD2892C1A1}"/>
          </ac:spMkLst>
        </pc:spChg>
        <pc:spChg chg="add del">
          <ac:chgData name="Vagnur Thomsen" userId="7a82369accb4a42e" providerId="LiveId" clId="{2575D395-94EC-44C8-8874-CA4C3BEAE03C}" dt="2019-07-04T13:16:21.392" v="542" actId="26606"/>
          <ac:spMkLst>
            <pc:docMk/>
            <pc:sldMk cId="1807923698" sldId="261"/>
            <ac:spMk id="35" creationId="{4841EA57-DEA6-4BE9-B11E-1FBCC76BE16E}"/>
          </ac:spMkLst>
        </pc:spChg>
        <pc:spChg chg="add del">
          <ac:chgData name="Vagnur Thomsen" userId="7a82369accb4a42e" providerId="LiveId" clId="{2575D395-94EC-44C8-8874-CA4C3BEAE03C}" dt="2019-07-04T13:16:21.392" v="542" actId="26606"/>
          <ac:spMkLst>
            <pc:docMk/>
            <pc:sldMk cId="1807923698" sldId="261"/>
            <ac:spMk id="37" creationId="{A26922E4-CEB0-4BFE-BAD1-403E6A417D06}"/>
          </ac:spMkLst>
        </pc:spChg>
        <pc:spChg chg="add del">
          <ac:chgData name="Vagnur Thomsen" userId="7a82369accb4a42e" providerId="LiveId" clId="{2575D395-94EC-44C8-8874-CA4C3BEAE03C}" dt="2019-07-04T13:16:28.281" v="544" actId="26606"/>
          <ac:spMkLst>
            <pc:docMk/>
            <pc:sldMk cId="1807923698" sldId="261"/>
            <ac:spMk id="39" creationId="{7383B190-6BFB-422F-B667-06B7B25F096A}"/>
          </ac:spMkLst>
        </pc:spChg>
        <pc:spChg chg="add del">
          <ac:chgData name="Vagnur Thomsen" userId="7a82369accb4a42e" providerId="LiveId" clId="{2575D395-94EC-44C8-8874-CA4C3BEAE03C}" dt="2019-07-04T13:16:39.520" v="548" actId="26606"/>
          <ac:spMkLst>
            <pc:docMk/>
            <pc:sldMk cId="1807923698" sldId="261"/>
            <ac:spMk id="44" creationId="{7383B190-6BFB-422F-B667-06B7B25F096A}"/>
          </ac:spMkLst>
        </pc:spChg>
        <pc:spChg chg="add del">
          <ac:chgData name="Vagnur Thomsen" userId="7a82369accb4a42e" providerId="LiveId" clId="{2575D395-94EC-44C8-8874-CA4C3BEAE03C}" dt="2019-07-04T13:16:43.176" v="550" actId="26606"/>
          <ac:spMkLst>
            <pc:docMk/>
            <pc:sldMk cId="1807923698" sldId="261"/>
            <ac:spMk id="47" creationId="{4841EA57-DEA6-4BE9-B11E-1FBCC76BE16E}"/>
          </ac:spMkLst>
        </pc:spChg>
        <pc:spChg chg="add del">
          <ac:chgData name="Vagnur Thomsen" userId="7a82369accb4a42e" providerId="LiveId" clId="{2575D395-94EC-44C8-8874-CA4C3BEAE03C}" dt="2019-07-04T13:16:43.176" v="550" actId="26606"/>
          <ac:spMkLst>
            <pc:docMk/>
            <pc:sldMk cId="1807923698" sldId="261"/>
            <ac:spMk id="48" creationId="{A26922E4-CEB0-4BFE-BAD1-403E6A417D06}"/>
          </ac:spMkLst>
        </pc:spChg>
        <pc:spChg chg="add del">
          <ac:chgData name="Vagnur Thomsen" userId="7a82369accb4a42e" providerId="LiveId" clId="{2575D395-94EC-44C8-8874-CA4C3BEAE03C}" dt="2019-07-04T13:16:44.691" v="552" actId="26606"/>
          <ac:spMkLst>
            <pc:docMk/>
            <pc:sldMk cId="1807923698" sldId="261"/>
            <ac:spMk id="50" creationId="{7383B190-6BFB-422F-B667-06B7B25F096A}"/>
          </ac:spMkLst>
        </pc:spChg>
        <pc:spChg chg="add del">
          <ac:chgData name="Vagnur Thomsen" userId="7a82369accb4a42e" providerId="LiveId" clId="{2575D395-94EC-44C8-8874-CA4C3BEAE03C}" dt="2019-07-04T13:16:45.722" v="554" actId="26606"/>
          <ac:spMkLst>
            <pc:docMk/>
            <pc:sldMk cId="1807923698" sldId="261"/>
            <ac:spMk id="53" creationId="{4841EA57-DEA6-4BE9-B11E-1FBCC76BE16E}"/>
          </ac:spMkLst>
        </pc:spChg>
        <pc:spChg chg="add del">
          <ac:chgData name="Vagnur Thomsen" userId="7a82369accb4a42e" providerId="LiveId" clId="{2575D395-94EC-44C8-8874-CA4C3BEAE03C}" dt="2019-07-04T13:16:45.722" v="554" actId="26606"/>
          <ac:spMkLst>
            <pc:docMk/>
            <pc:sldMk cId="1807923698" sldId="261"/>
            <ac:spMk id="54" creationId="{A26922E4-CEB0-4BFE-BAD1-403E6A417D06}"/>
          </ac:spMkLst>
        </pc:spChg>
        <pc:spChg chg="add">
          <ac:chgData name="Vagnur Thomsen" userId="7a82369accb4a42e" providerId="LiveId" clId="{2575D395-94EC-44C8-8874-CA4C3BEAE03C}" dt="2019-07-04T13:16:45.753" v="555" actId="26606"/>
          <ac:spMkLst>
            <pc:docMk/>
            <pc:sldMk cId="1807923698" sldId="261"/>
            <ac:spMk id="56" creationId="{7383B190-6BFB-422F-B667-06B7B25F096A}"/>
          </ac:spMkLst>
        </pc:spChg>
        <pc:graphicFrameChg chg="add del mod">
          <ac:chgData name="Vagnur Thomsen" userId="7a82369accb4a42e" providerId="LiveId" clId="{2575D395-94EC-44C8-8874-CA4C3BEAE03C}" dt="2019-07-04T13:12:41.767" v="322"/>
          <ac:graphicFrameMkLst>
            <pc:docMk/>
            <pc:sldMk cId="1807923698" sldId="261"/>
            <ac:graphicFrameMk id="6" creationId="{7B9ED5B4-56BB-428C-A5AD-0CB484DBC5B9}"/>
          </ac:graphicFrameMkLst>
        </pc:graphicFrameChg>
        <pc:graphicFrameChg chg="add del mod">
          <ac:chgData name="Vagnur Thomsen" userId="7a82369accb4a42e" providerId="LiveId" clId="{2575D395-94EC-44C8-8874-CA4C3BEAE03C}" dt="2019-07-04T13:12:51.038" v="324"/>
          <ac:graphicFrameMkLst>
            <pc:docMk/>
            <pc:sldMk cId="1807923698" sldId="261"/>
            <ac:graphicFrameMk id="7" creationId="{2ECFF7D5-D515-41D5-97B4-BEA5E89B6B22}"/>
          </ac:graphicFrameMkLst>
        </pc:graphicFrameChg>
        <pc:picChg chg="add del mod">
          <ac:chgData name="Vagnur Thomsen" userId="7a82369accb4a42e" providerId="LiveId" clId="{2575D395-94EC-44C8-8874-CA4C3BEAE03C}" dt="2019-07-04T13:12:08.176" v="320" actId="26606"/>
          <ac:picMkLst>
            <pc:docMk/>
            <pc:sldMk cId="1807923698" sldId="261"/>
            <ac:picMk id="5" creationId="{91380FF2-7444-443E-AE8D-D5F03F8389DE}"/>
          </ac:picMkLst>
        </pc:picChg>
        <pc:picChg chg="add mod ord">
          <ac:chgData name="Vagnur Thomsen" userId="7a82369accb4a42e" providerId="LiveId" clId="{2575D395-94EC-44C8-8874-CA4C3BEAE03C}" dt="2019-07-04T13:16:45.753" v="555" actId="26606"/>
          <ac:picMkLst>
            <pc:docMk/>
            <pc:sldMk cId="1807923698" sldId="261"/>
            <ac:picMk id="8" creationId="{91380FF2-7444-443E-AE8D-D5F03F8389DE}"/>
          </ac:picMkLst>
        </pc:picChg>
        <pc:picChg chg="add del mod">
          <ac:chgData name="Vagnur Thomsen" userId="7a82369accb4a42e" providerId="LiveId" clId="{2575D395-94EC-44C8-8874-CA4C3BEAE03C}" dt="2019-07-04T13:13:54.026" v="337" actId="26606"/>
          <ac:picMkLst>
            <pc:docMk/>
            <pc:sldMk cId="1807923698" sldId="261"/>
            <ac:picMk id="11" creationId="{931DFC81-CFDB-4DB9-9E2F-C03B5F8A41D5}"/>
          </ac:picMkLst>
        </pc:picChg>
        <pc:picChg chg="add del">
          <ac:chgData name="Vagnur Thomsen" userId="7a82369accb4a42e" providerId="LiveId" clId="{2575D395-94EC-44C8-8874-CA4C3BEAE03C}" dt="2019-07-04T13:13:53.682" v="336" actId="26606"/>
          <ac:picMkLst>
            <pc:docMk/>
            <pc:sldMk cId="1807923698" sldId="261"/>
            <ac:picMk id="18" creationId="{931DFC81-CFDB-4DB9-9E2F-C03B5F8A41D5}"/>
          </ac:picMkLst>
        </pc:picChg>
        <pc:picChg chg="add mod ord">
          <ac:chgData name="Vagnur Thomsen" userId="7a82369accb4a42e" providerId="LiveId" clId="{2575D395-94EC-44C8-8874-CA4C3BEAE03C}" dt="2019-07-04T13:16:45.753" v="555" actId="26606"/>
          <ac:picMkLst>
            <pc:docMk/>
            <pc:sldMk cId="1807923698" sldId="261"/>
            <ac:picMk id="19" creationId="{C80F8EC4-36DE-4220-85FE-CC22BF5742E0}"/>
          </ac:picMkLst>
        </pc:picChg>
        <pc:picChg chg="add mod ord">
          <ac:chgData name="Vagnur Thomsen" userId="7a82369accb4a42e" providerId="LiveId" clId="{2575D395-94EC-44C8-8874-CA4C3BEAE03C}" dt="2019-07-04T13:16:45.753" v="555" actId="26606"/>
          <ac:picMkLst>
            <pc:docMk/>
            <pc:sldMk cId="1807923698" sldId="261"/>
            <ac:picMk id="28" creationId="{931DFC81-CFDB-4DB9-9E2F-C03B5F8A41D5}"/>
          </ac:picMkLst>
        </pc:picChg>
        <pc:picChg chg="add del">
          <ac:chgData name="Vagnur Thomsen" userId="7a82369accb4a42e" providerId="LiveId" clId="{2575D395-94EC-44C8-8874-CA4C3BEAE03C}" dt="2019-07-04T13:16:45.753" v="555" actId="26606"/>
          <ac:picMkLst>
            <pc:docMk/>
            <pc:sldMk cId="1807923698" sldId="261"/>
            <ac:picMk id="29" creationId="{22901FED-4FC9-4ED5-8123-C98BCD1616BA}"/>
          </ac:picMkLst>
        </pc:picChg>
        <pc:cxnChg chg="add del">
          <ac:chgData name="Vagnur Thomsen" userId="7a82369accb4a42e" providerId="LiveId" clId="{2575D395-94EC-44C8-8874-CA4C3BEAE03C}" dt="2019-07-04T13:12:08.161" v="319" actId="26606"/>
          <ac:cxnSpMkLst>
            <pc:docMk/>
            <pc:sldMk cId="1807923698" sldId="261"/>
            <ac:cxnSpMk id="12" creationId="{AA2EAA10-076F-46BD-8F0F-B9A2FB77A85C}"/>
          </ac:cxnSpMkLst>
        </pc:cxnChg>
        <pc:cxnChg chg="add del">
          <ac:chgData name="Vagnur Thomsen" userId="7a82369accb4a42e" providerId="LiveId" clId="{2575D395-94EC-44C8-8874-CA4C3BEAE03C}" dt="2019-07-04T13:12:08.161" v="319" actId="26606"/>
          <ac:cxnSpMkLst>
            <pc:docMk/>
            <pc:sldMk cId="1807923698" sldId="261"/>
            <ac:cxnSpMk id="14" creationId="{D891E407-403B-4764-86C9-33A56D3BCAA3}"/>
          </ac:cxnSpMkLst>
        </pc:cxnChg>
        <pc:cxnChg chg="add del">
          <ac:chgData name="Vagnur Thomsen" userId="7a82369accb4a42e" providerId="LiveId" clId="{2575D395-94EC-44C8-8874-CA4C3BEAE03C}" dt="2019-07-04T13:13:54.026" v="337" actId="26606"/>
          <ac:cxnSpMkLst>
            <pc:docMk/>
            <pc:sldMk cId="1807923698" sldId="261"/>
            <ac:cxnSpMk id="15" creationId="{20E3A342-4D61-4E3F-AF90-1AB42AEB96CC}"/>
          </ac:cxnSpMkLst>
        </pc:cxnChg>
        <pc:cxnChg chg="add del">
          <ac:chgData name="Vagnur Thomsen" userId="7a82369accb4a42e" providerId="LiveId" clId="{2575D395-94EC-44C8-8874-CA4C3BEAE03C}" dt="2019-07-04T13:13:43.608" v="334" actId="26606"/>
          <ac:cxnSpMkLst>
            <pc:docMk/>
            <pc:sldMk cId="1807923698" sldId="261"/>
            <ac:cxnSpMk id="22" creationId="{7E7C77BC-7138-40B1-A15B-20F57A494629}"/>
          </ac:cxnSpMkLst>
        </pc:cxnChg>
        <pc:cxnChg chg="add del">
          <ac:chgData name="Vagnur Thomsen" userId="7a82369accb4a42e" providerId="LiveId" clId="{2575D395-94EC-44C8-8874-CA4C3BEAE03C}" dt="2019-07-04T13:13:43.608" v="334" actId="26606"/>
          <ac:cxnSpMkLst>
            <pc:docMk/>
            <pc:sldMk cId="1807923698" sldId="261"/>
            <ac:cxnSpMk id="24" creationId="{DB146403-F3D6-484B-B2ED-97F9565D0370}"/>
          </ac:cxnSpMkLst>
        </pc:cxnChg>
        <pc:cxnChg chg="add del">
          <ac:chgData name="Vagnur Thomsen" userId="7a82369accb4a42e" providerId="LiveId" clId="{2575D395-94EC-44C8-8874-CA4C3BEAE03C}" dt="2019-07-04T13:16:28.281" v="544" actId="26606"/>
          <ac:cxnSpMkLst>
            <pc:docMk/>
            <pc:sldMk cId="1807923698" sldId="261"/>
            <ac:cxnSpMk id="40" creationId="{ED28E597-4AF8-4D69-A9AB-A1EDC6156B04}"/>
          </ac:cxnSpMkLst>
        </pc:cxnChg>
        <pc:cxnChg chg="add del">
          <ac:chgData name="Vagnur Thomsen" userId="7a82369accb4a42e" providerId="LiveId" clId="{2575D395-94EC-44C8-8874-CA4C3BEAE03C}" dt="2019-07-04T13:16:30.729" v="546" actId="26606"/>
          <ac:cxnSpMkLst>
            <pc:docMk/>
            <pc:sldMk cId="1807923698" sldId="261"/>
            <ac:cxnSpMk id="42" creationId="{60188E89-AF78-40F6-B787-E9BD9C625686}"/>
          </ac:cxnSpMkLst>
        </pc:cxnChg>
        <pc:cxnChg chg="add del">
          <ac:chgData name="Vagnur Thomsen" userId="7a82369accb4a42e" providerId="LiveId" clId="{2575D395-94EC-44C8-8874-CA4C3BEAE03C}" dt="2019-07-04T13:16:39.520" v="548" actId="26606"/>
          <ac:cxnSpMkLst>
            <pc:docMk/>
            <pc:sldMk cId="1807923698" sldId="261"/>
            <ac:cxnSpMk id="45" creationId="{ED28E597-4AF8-4D69-A9AB-A1EDC6156B04}"/>
          </ac:cxnSpMkLst>
        </pc:cxnChg>
        <pc:cxnChg chg="add del">
          <ac:chgData name="Vagnur Thomsen" userId="7a82369accb4a42e" providerId="LiveId" clId="{2575D395-94EC-44C8-8874-CA4C3BEAE03C}" dt="2019-07-04T13:16:44.691" v="552" actId="26606"/>
          <ac:cxnSpMkLst>
            <pc:docMk/>
            <pc:sldMk cId="1807923698" sldId="261"/>
            <ac:cxnSpMk id="51" creationId="{ED28E597-4AF8-4D69-A9AB-A1EDC6156B04}"/>
          </ac:cxnSpMkLst>
        </pc:cxnChg>
        <pc:cxnChg chg="add">
          <ac:chgData name="Vagnur Thomsen" userId="7a82369accb4a42e" providerId="LiveId" clId="{2575D395-94EC-44C8-8874-CA4C3BEAE03C}" dt="2019-07-04T13:16:45.753" v="555" actId="26606"/>
          <ac:cxnSpMkLst>
            <pc:docMk/>
            <pc:sldMk cId="1807923698" sldId="261"/>
            <ac:cxnSpMk id="57" creationId="{ED28E597-4AF8-4D69-A9AB-A1EDC6156B04}"/>
          </ac:cxnSpMkLst>
        </pc:cxnChg>
      </pc:sldChg>
      <pc:sldChg chg="add">
        <pc:chgData name="Vagnur Thomsen" userId="7a82369accb4a42e" providerId="LiveId" clId="{2575D395-94EC-44C8-8874-CA4C3BEAE03C}" dt="2019-07-04T13:09:17.424" v="304"/>
        <pc:sldMkLst>
          <pc:docMk/>
          <pc:sldMk cId="1631407877" sldId="262"/>
        </pc:sldMkLst>
      </pc:sldChg>
      <pc:sldChg chg="add ord">
        <pc:chgData name="Vagnur Thomsen" userId="7a82369accb4a42e" providerId="LiveId" clId="{2575D395-94EC-44C8-8874-CA4C3BEAE03C}" dt="2019-07-04T13:19:45.118" v="625"/>
        <pc:sldMkLst>
          <pc:docMk/>
          <pc:sldMk cId="3439146078" sldId="263"/>
        </pc:sldMkLst>
      </pc:sldChg>
      <pc:sldChg chg="addSp delSp modSp add">
        <pc:chgData name="Vagnur Thomsen" userId="7a82369accb4a42e" providerId="LiveId" clId="{2575D395-94EC-44C8-8874-CA4C3BEAE03C}" dt="2019-07-22T11:16:25.332" v="1632" actId="1076"/>
        <pc:sldMkLst>
          <pc:docMk/>
          <pc:sldMk cId="602856447" sldId="264"/>
        </pc:sldMkLst>
        <pc:spChg chg="mod">
          <ac:chgData name="Vagnur Thomsen" userId="7a82369accb4a42e" providerId="LiveId" clId="{2575D395-94EC-44C8-8874-CA4C3BEAE03C}" dt="2019-07-04T13:52:38.435" v="1450" actId="404"/>
          <ac:spMkLst>
            <pc:docMk/>
            <pc:sldMk cId="602856447" sldId="264"/>
            <ac:spMk id="2" creationId="{25353FF1-42D8-4699-9845-9B6F9A50F003}"/>
          </ac:spMkLst>
        </pc:spChg>
        <pc:spChg chg="mod">
          <ac:chgData name="Vagnur Thomsen" userId="7a82369accb4a42e" providerId="LiveId" clId="{2575D395-94EC-44C8-8874-CA4C3BEAE03C}" dt="2019-07-04T14:04:53.374" v="1518" actId="404"/>
          <ac:spMkLst>
            <pc:docMk/>
            <pc:sldMk cId="602856447" sldId="264"/>
            <ac:spMk id="3" creationId="{4C679F38-F360-4C49-AC8F-FB948A72A767}"/>
          </ac:spMkLst>
        </pc:spChg>
        <pc:spChg chg="add mod">
          <ac:chgData name="Vagnur Thomsen" userId="7a82369accb4a42e" providerId="LiveId" clId="{2575D395-94EC-44C8-8874-CA4C3BEAE03C}" dt="2019-07-22T11:16:25.332" v="1632" actId="1076"/>
          <ac:spMkLst>
            <pc:docMk/>
            <pc:sldMk cId="602856447" sldId="264"/>
            <ac:spMk id="5" creationId="{381FE77F-9795-4B35-82BC-A273FDE7EF3C}"/>
          </ac:spMkLst>
        </pc:spChg>
        <pc:spChg chg="add mod">
          <ac:chgData name="Vagnur Thomsen" userId="7a82369accb4a42e" providerId="LiveId" clId="{2575D395-94EC-44C8-8874-CA4C3BEAE03C}" dt="2019-07-22T11:09:37.911" v="1601"/>
          <ac:spMkLst>
            <pc:docMk/>
            <pc:sldMk cId="602856447" sldId="264"/>
            <ac:spMk id="7" creationId="{16C61380-3396-436F-81FA-4D475B758E94}"/>
          </ac:spMkLst>
        </pc:spChg>
        <pc:spChg chg="add mod">
          <ac:chgData name="Vagnur Thomsen" userId="7a82369accb4a42e" providerId="LiveId" clId="{2575D395-94EC-44C8-8874-CA4C3BEAE03C}" dt="2019-07-04T13:54:58.046" v="1462" actId="14100"/>
          <ac:spMkLst>
            <pc:docMk/>
            <pc:sldMk cId="602856447" sldId="264"/>
            <ac:spMk id="12" creationId="{1DA55A3B-774D-4A07-86F2-283DD7ED28F4}"/>
          </ac:spMkLst>
        </pc:spChg>
        <pc:spChg chg="add del mod">
          <ac:chgData name="Vagnur Thomsen" userId="7a82369accb4a42e" providerId="LiveId" clId="{2575D395-94EC-44C8-8874-CA4C3BEAE03C}" dt="2019-07-04T13:51:51.781" v="1445" actId="11529"/>
          <ac:spMkLst>
            <pc:docMk/>
            <pc:sldMk cId="602856447" sldId="264"/>
            <ac:spMk id="13" creationId="{987BECE0-ED44-4FB7-A2E8-7047A709E1D9}"/>
          </ac:spMkLst>
        </pc:spChg>
        <pc:graphicFrameChg chg="add del mod">
          <ac:chgData name="Vagnur Thomsen" userId="7a82369accb4a42e" providerId="LiveId" clId="{2575D395-94EC-44C8-8874-CA4C3BEAE03C}" dt="2019-07-04T13:54:05.185" v="1455" actId="478"/>
          <ac:graphicFrameMkLst>
            <pc:docMk/>
            <pc:sldMk cId="602856447" sldId="264"/>
            <ac:graphicFrameMk id="14" creationId="{68E4AE89-62D3-4F12-876E-BDE33F89C76E}"/>
          </ac:graphicFrameMkLst>
        </pc:graphicFrameChg>
        <pc:picChg chg="add del mod">
          <ac:chgData name="Vagnur Thomsen" userId="7a82369accb4a42e" providerId="LiveId" clId="{2575D395-94EC-44C8-8874-CA4C3BEAE03C}" dt="2019-07-22T11:15:26.731" v="1602" actId="478"/>
          <ac:picMkLst>
            <pc:docMk/>
            <pc:sldMk cId="602856447" sldId="264"/>
            <ac:picMk id="4" creationId="{10948691-6208-479C-A9C5-15393E1439FA}"/>
          </ac:picMkLst>
        </pc:picChg>
        <pc:picChg chg="add del mod">
          <ac:chgData name="Vagnur Thomsen" userId="7a82369accb4a42e" providerId="LiveId" clId="{2575D395-94EC-44C8-8874-CA4C3BEAE03C}" dt="2019-07-22T11:09:13.704" v="1585" actId="478"/>
          <ac:picMkLst>
            <pc:docMk/>
            <pc:sldMk cId="602856447" sldId="264"/>
            <ac:picMk id="6" creationId="{BC642B9A-0D00-415B-9086-D942577D92E2}"/>
          </ac:picMkLst>
        </pc:picChg>
        <pc:picChg chg="add mod">
          <ac:chgData name="Vagnur Thomsen" userId="7a82369accb4a42e" providerId="LiveId" clId="{2575D395-94EC-44C8-8874-CA4C3BEAE03C}" dt="2019-07-22T11:09:29.031" v="1590" actId="1076"/>
          <ac:picMkLst>
            <pc:docMk/>
            <pc:sldMk cId="602856447" sldId="264"/>
            <ac:picMk id="8" creationId="{FBBABC22-A790-4667-B0F6-CD4FA12CA730}"/>
          </ac:picMkLst>
        </pc:picChg>
        <pc:picChg chg="add del mod">
          <ac:chgData name="Vagnur Thomsen" userId="7a82369accb4a42e" providerId="LiveId" clId="{2575D395-94EC-44C8-8874-CA4C3BEAE03C}" dt="2019-07-04T13:49:42.503" v="1338" actId="478"/>
          <ac:picMkLst>
            <pc:docMk/>
            <pc:sldMk cId="602856447" sldId="264"/>
            <ac:picMk id="9" creationId="{5E1F4FEA-B6E5-4C2C-B724-BE071CA8B063}"/>
          </ac:picMkLst>
        </pc:picChg>
        <pc:picChg chg="add mod">
          <ac:chgData name="Vagnur Thomsen" userId="7a82369accb4a42e" providerId="LiveId" clId="{2575D395-94EC-44C8-8874-CA4C3BEAE03C}" dt="2019-07-22T11:15:36.791" v="1605" actId="1076"/>
          <ac:picMkLst>
            <pc:docMk/>
            <pc:sldMk cId="602856447" sldId="264"/>
            <ac:picMk id="9" creationId="{F39FA470-8B55-42B8-A045-CA80ED702FC1}"/>
          </ac:picMkLst>
        </pc:picChg>
        <pc:picChg chg="add del mod ord">
          <ac:chgData name="Vagnur Thomsen" userId="7a82369accb4a42e" providerId="LiveId" clId="{2575D395-94EC-44C8-8874-CA4C3BEAE03C}" dt="2019-07-04T13:46:34.171" v="1337" actId="931"/>
          <ac:picMkLst>
            <pc:docMk/>
            <pc:sldMk cId="602856447" sldId="264"/>
            <ac:picMk id="11" creationId="{957E38BD-1F3D-40CD-8977-3A2B087C14FE}"/>
          </ac:picMkLst>
        </pc:picChg>
        <pc:picChg chg="add del mod ord">
          <ac:chgData name="Vagnur Thomsen" userId="7a82369accb4a42e" providerId="LiveId" clId="{2575D395-94EC-44C8-8874-CA4C3BEAE03C}" dt="2019-07-04T13:54:43.969" v="1461" actId="478"/>
          <ac:picMkLst>
            <pc:docMk/>
            <pc:sldMk cId="602856447" sldId="264"/>
            <ac:picMk id="15" creationId="{FBA0A786-34D8-4F6A-87AC-92D2B9A20823}"/>
          </ac:picMkLst>
        </pc:picChg>
        <pc:picChg chg="add del mod ord">
          <ac:chgData name="Vagnur Thomsen" userId="7a82369accb4a42e" providerId="LiveId" clId="{2575D395-94EC-44C8-8874-CA4C3BEAE03C}" dt="2019-07-04T14:01:55.987" v="1471" actId="478"/>
          <ac:picMkLst>
            <pc:docMk/>
            <pc:sldMk cId="602856447" sldId="264"/>
            <ac:picMk id="17" creationId="{0C417CFE-B16B-4DAB-B6B4-6681963D653C}"/>
          </ac:picMkLst>
        </pc:picChg>
        <pc:picChg chg="add del mod">
          <ac:chgData name="Vagnur Thomsen" userId="7a82369accb4a42e" providerId="LiveId" clId="{2575D395-94EC-44C8-8874-CA4C3BEAE03C}" dt="2019-07-04T14:05:32.749" v="1521" actId="478"/>
          <ac:picMkLst>
            <pc:docMk/>
            <pc:sldMk cId="602856447" sldId="264"/>
            <ac:picMk id="19" creationId="{B2FAA6B9-8972-47CE-B705-FBA9482214AA}"/>
          </ac:picMkLst>
        </pc:picChg>
        <pc:picChg chg="add mod">
          <ac:chgData name="Vagnur Thomsen" userId="7a82369accb4a42e" providerId="LiveId" clId="{2575D395-94EC-44C8-8874-CA4C3BEAE03C}" dt="2019-07-04T14:05:40.059" v="1527" actId="14100"/>
          <ac:picMkLst>
            <pc:docMk/>
            <pc:sldMk cId="602856447" sldId="264"/>
            <ac:picMk id="21" creationId="{00300F55-111F-4E53-A46F-9054A56F99A1}"/>
          </ac:picMkLst>
        </pc:picChg>
      </pc:sldChg>
      <pc:sldChg chg="add del ord">
        <pc:chgData name="Vagnur Thomsen" userId="7a82369accb4a42e" providerId="LiveId" clId="{2575D395-94EC-44C8-8874-CA4C3BEAE03C}" dt="2019-07-22T11:02:36.200" v="1531" actId="2696"/>
        <pc:sldMkLst>
          <pc:docMk/>
          <pc:sldMk cId="3833313665" sldId="265"/>
        </pc:sldMkLst>
      </pc:sldChg>
      <pc:sldChg chg="modSp add">
        <pc:chgData name="Vagnur Thomsen" userId="7a82369accb4a42e" providerId="LiveId" clId="{2575D395-94EC-44C8-8874-CA4C3BEAE03C}" dt="2019-07-22T11:02:58.902" v="1554" actId="27636"/>
        <pc:sldMkLst>
          <pc:docMk/>
          <pc:sldMk cId="2508550440" sldId="266"/>
        </pc:sldMkLst>
        <pc:spChg chg="mod">
          <ac:chgData name="Vagnur Thomsen" userId="7a82369accb4a42e" providerId="LiveId" clId="{2575D395-94EC-44C8-8874-CA4C3BEAE03C}" dt="2019-07-22T11:02:58.902" v="1554" actId="27636"/>
          <ac:spMkLst>
            <pc:docMk/>
            <pc:sldMk cId="2508550440" sldId="266"/>
            <ac:spMk id="3" creationId="{77F5A1F0-579A-4EFE-9B4D-4DF15A514A8D}"/>
          </ac:spMkLst>
        </pc:spChg>
      </pc:sldChg>
      <pc:sldChg chg="add del">
        <pc:chgData name="Vagnur Thomsen" userId="7a82369accb4a42e" providerId="LiveId" clId="{2575D395-94EC-44C8-8874-CA4C3BEAE03C}" dt="2019-07-22T11:09:16.056" v="1587"/>
        <pc:sldMkLst>
          <pc:docMk/>
          <pc:sldMk cId="2433115870" sldId="267"/>
        </pc:sldMkLst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7-04T21:59:41.087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AE273CB-0C58-400D-A59A-1A46B26C69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8CD8C91-8DFF-49F5-82B3-92783A188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36C4E8C-2976-450C-AB87-452583861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0DF814-3392-4702-9C5C-A8B57D067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B829BB-1629-4318-BFFE-1BCF3F8F2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328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D37D70-4206-4AAA-8004-36C9FF7D2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146AFDA-BEA8-4221-9124-63DCE64CF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84C0D11-2306-43A4-9DB6-07B54D825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A90B01F-A7C3-4080-946C-BD54FC952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3B99169-54A8-4194-8C84-955A8A087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67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D0C6DC2-43BE-4DE1-9C06-700F158B4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38700DA-FE4A-4B59-9D53-ACEB7DF211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8475FAC-5B41-4D55-85C4-F3DB4CD35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A138EE3-D8DD-416F-8E79-7C902A67E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078D7DE-B54F-44E7-AC3B-3BFCB9892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3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611DBE-87BA-4108-8D0F-464057A8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E1F7C2-6715-4F3E-94FF-6ECD4A28F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CF0A4E-94AB-45DD-AE07-BD354845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940D3EC-F352-4CAF-B7ED-473ADC91D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055F84-AE8B-43EF-9F63-B23C3C082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52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823E5F-083C-4627-B1D6-274C454D7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48F39D6-45FB-4BBE-9585-701FD445C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6BFDE9F-F6EF-4D0E-9717-B2EA100D2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FF73DA2-5F75-4B31-B6A5-2D78B4D5D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3611AE-A09C-4EAA-B55D-3C8B55EE5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75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516B82-0D54-4B9D-925B-2C98D9C5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80EA72-3517-48BE-AF4C-CEFBC24E86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D4ABF67-C07A-4E56-903C-DE5A36E67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C9E6A19-560F-4A86-9017-28CEA690B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8E23AED-26FF-4EE0-B49C-29036909E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5E83F82-EED7-4051-8C56-9FF542338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03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12504E-3068-4C9E-8313-19B91ED79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E19637B-BBE9-46E7-A107-1A074B278C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33CB856-F440-424C-84AC-B388D4327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C723278-2A37-4757-A3C4-4CF5A66E3A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9EA9A4E-8FC9-46AA-BA6D-A76F017025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B5EEB6A-BA3E-4F70-BC4E-D3B495812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C21AEEC-CD84-41B7-83E0-EA3F6B5ED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8D1DE7D-BA05-49B3-8441-BC061F976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31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48C77-DC98-40C3-BB37-A23942192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FF1A420-BF45-46BC-A5C2-29A7309CF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55AB581-C34A-4DBB-B382-A7DEEECBE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C506E4C-4244-423E-A1C5-B7E245880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966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0D487CA-78D4-4B06-9644-BC3234723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F577DDC-71A0-442D-97E4-57AD03745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F1C96B0-11AE-4553-ABB5-AD7779CA9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23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931C37-428E-4771-B812-805C2F85C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6D5ABD-94EE-471A-9968-64D3292D2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A5FBFE2-A22F-4C8F-8C18-75AD06E31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01324CF-EF4F-4310-8B43-B29C1B0EB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FF2AFD-E9AC-4739-ACCA-1DCDBD801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CF6AD12-7718-4DD6-8E8F-7E8B6E88F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258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B29927-F31B-4F2C-BE94-7EB652220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5E83053-9549-4287-98B4-76F06508CD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66774BC-D6C4-4353-AFEB-85B23A9C14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A645B6F-2830-4F13-869D-62DF165AC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78F1967-03E2-42C1-8B58-E9149D54C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FB1E88F-FEAE-4EFE-BF17-7924B728C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423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A221848-7C2D-47F9-AC9D-BB23F6390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A725741-599B-4B70-B891-4D8DB748A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014DC35-243C-4AA2-82EE-D4ED6D120F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04269-E97D-419C-99D9-7F18FCA02C03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A5C7BB-3AC8-4EF0-A718-6668F5E062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6C49A7-50B5-4C60-A481-8423761B61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0FDC3-6505-4566-BF18-049CB8E0A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872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7A10F-C02E-460C-9EDC-0877975F5D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「人に伝える力」</a:t>
            </a:r>
            <a:br>
              <a:rPr lang="ja-JP" altLang="en-US" dirty="0">
                <a:ea typeface="ＭＳ Ｐゴシック"/>
                <a:cs typeface="Calibri Light"/>
              </a:rPr>
            </a:br>
            <a:r>
              <a:rPr lang="ja-JP" altLang="en-US" sz="4800">
                <a:ea typeface="ＭＳ Ｐゴシック"/>
                <a:cs typeface="Calibri Light"/>
              </a:rPr>
              <a:t>をつける課題</a:t>
            </a:r>
            <a:endParaRPr kumimoji="1" lang="ja-JP" altLang="en-US" sz="48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F5A1F0-579A-4EFE-9B4D-4DF15A514A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4325" y="6021388"/>
            <a:ext cx="3933825" cy="6365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2000" dirty="0">
                <a:ea typeface="ＭＳ Ｐゴシック"/>
                <a:cs typeface="Calibri"/>
              </a:rPr>
              <a:t>2019/07/05　トマセン　ヴァグナー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508550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BBD8355-E2C8-DF49-99C1-8AC5A73F1F87}"/>
              </a:ext>
            </a:extLst>
          </p:cNvPr>
          <p:cNvSpPr txBox="1"/>
          <p:nvPr/>
        </p:nvSpPr>
        <p:spPr>
          <a:xfrm>
            <a:off x="346841" y="1103587"/>
            <a:ext cx="1110774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あなたのノートパソコン</a:t>
            </a:r>
            <a:r>
              <a:rPr kumimoji="1" lang="ja-JP" altLang="en-US" sz="1400"/>
              <a:t>（もしくはスマートフォン）</a:t>
            </a:r>
            <a:r>
              <a:rPr kumimoji="1" lang="ja-JP" altLang="en-US" sz="2800"/>
              <a:t>の電源を</a:t>
            </a:r>
            <a:r>
              <a:rPr lang="en-US" altLang="ja-JP" sz="2800" dirty="0"/>
              <a:t>ON</a:t>
            </a:r>
            <a:r>
              <a:rPr kumimoji="1" lang="ja-JP" altLang="en-US" sz="2800"/>
              <a:t>にするやり方を</a:t>
            </a:r>
            <a:endParaRPr kumimoji="1" lang="en-US" altLang="ja-JP" sz="2800" dirty="0"/>
          </a:p>
          <a:p>
            <a:r>
              <a:rPr lang="ja-JP" altLang="en-US" sz="2800"/>
              <a:t>パワーポイント１枚で伝えてください。</a:t>
            </a:r>
            <a:endParaRPr lang="en-US" altLang="ja-JP" sz="2800" dirty="0"/>
          </a:p>
          <a:p>
            <a:endParaRPr kumimoji="1" lang="en-US" altLang="ja-JP" sz="2800" dirty="0"/>
          </a:p>
          <a:p>
            <a:r>
              <a:rPr lang="en-US" altLang="ja-JP" dirty="0"/>
              <a:t>	</a:t>
            </a:r>
            <a:r>
              <a:rPr lang="ja-JP" altLang="en-US"/>
              <a:t>誰もがその資料を見れば、電源を</a:t>
            </a:r>
            <a:r>
              <a:rPr lang="en-US" altLang="ja-JP" dirty="0"/>
              <a:t>ON</a:t>
            </a:r>
            <a:r>
              <a:rPr lang="ja-JP" altLang="en-US"/>
              <a:t>にできるようにしてください。</a:t>
            </a:r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BB54049-3074-3844-900A-45B7D0D06D58}"/>
              </a:ext>
            </a:extLst>
          </p:cNvPr>
          <p:cNvSpPr txBox="1"/>
          <p:nvPr/>
        </p:nvSpPr>
        <p:spPr>
          <a:xfrm>
            <a:off x="462454" y="325821"/>
            <a:ext cx="3731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/>
              <a:t>課題１</a:t>
            </a:r>
          </a:p>
        </p:txBody>
      </p:sp>
    </p:spTree>
    <p:extLst>
      <p:ext uri="{BB962C8B-B14F-4D97-AF65-F5344CB8AC3E}">
        <p14:creationId xmlns:p14="http://schemas.microsoft.com/office/powerpoint/2010/main" val="1990387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178DF2-FDF9-4587-B42C-286454C90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電源を</a:t>
            </a:r>
            <a:r>
              <a:rPr lang="en-US" altLang="ja-JP" dirty="0"/>
              <a:t>ON</a:t>
            </a:r>
            <a:r>
              <a:rPr kumimoji="1" lang="ja-JP" altLang="en-US" dirty="0"/>
              <a:t>にするやり方</a:t>
            </a:r>
            <a:endParaRPr lang="en-US" dirty="0"/>
          </a:p>
        </p:txBody>
      </p:sp>
      <p:pic>
        <p:nvPicPr>
          <p:cNvPr id="9" name="コンテンツ プレースホルダー 8" descr="電子機器, 人, キーボード, 室内 が含まれている画像&#10;&#10;自動的に生成された説明">
            <a:extLst>
              <a:ext uri="{FF2B5EF4-FFF2-40B4-BE49-F238E27FC236}">
                <a16:creationId xmlns:a16="http://schemas.microsoft.com/office/drawing/2014/main" id="{9523DBA3-664A-4E7F-9CF7-912FC3DB7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3048000"/>
            <a:ext cx="5715000" cy="3810000"/>
          </a:xfr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06361201-A2C2-4875-B8D4-FB49874A3D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332" y="1588936"/>
            <a:ext cx="3578376" cy="3578376"/>
          </a:xfrm>
          <a:prstGeom prst="rect">
            <a:avLst/>
          </a:prstGeom>
        </p:spPr>
      </p:pic>
      <p:sp>
        <p:nvSpPr>
          <p:cNvPr id="12" name="吹き出し: 四角形 11">
            <a:extLst>
              <a:ext uri="{FF2B5EF4-FFF2-40B4-BE49-F238E27FC236}">
                <a16:creationId xmlns:a16="http://schemas.microsoft.com/office/drawing/2014/main" id="{F0DCD5F1-368C-4354-932E-924656016D2D}"/>
              </a:ext>
            </a:extLst>
          </p:cNvPr>
          <p:cNvSpPr/>
          <p:nvPr/>
        </p:nvSpPr>
        <p:spPr>
          <a:xfrm rot="10800000">
            <a:off x="0" y="5362574"/>
            <a:ext cx="5915026" cy="1495425"/>
          </a:xfrm>
          <a:prstGeom prst="wedgeRectCallou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96B6135-2FE8-4C5A-88CE-3654EACD2E3B}"/>
              </a:ext>
            </a:extLst>
          </p:cNvPr>
          <p:cNvSpPr txBox="1"/>
          <p:nvPr/>
        </p:nvSpPr>
        <p:spPr>
          <a:xfrm>
            <a:off x="0" y="5694788"/>
            <a:ext cx="586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このマークが付いているボタンを一回押します。</a:t>
            </a:r>
            <a:endParaRPr lang="en-US" sz="2400" dirty="0"/>
          </a:p>
        </p:txBody>
      </p:sp>
      <p:sp>
        <p:nvSpPr>
          <p:cNvPr id="16" name="円: 塗りつぶしなし 15">
            <a:extLst>
              <a:ext uri="{FF2B5EF4-FFF2-40B4-BE49-F238E27FC236}">
                <a16:creationId xmlns:a16="http://schemas.microsoft.com/office/drawing/2014/main" id="{6A6BB214-6E3E-4DB0-B5F7-6D1E007AFEDC}"/>
              </a:ext>
            </a:extLst>
          </p:cNvPr>
          <p:cNvSpPr/>
          <p:nvPr/>
        </p:nvSpPr>
        <p:spPr>
          <a:xfrm>
            <a:off x="1676400" y="1690688"/>
            <a:ext cx="3190240" cy="3436510"/>
          </a:xfrm>
          <a:prstGeom prst="donut">
            <a:avLst>
              <a:gd name="adj" fmla="val 7798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円: 塗りつぶしなし 17">
            <a:extLst>
              <a:ext uri="{FF2B5EF4-FFF2-40B4-BE49-F238E27FC236}">
                <a16:creationId xmlns:a16="http://schemas.microsoft.com/office/drawing/2014/main" id="{704EC0CB-2F11-46C8-91AA-AF53E8F9BB17}"/>
              </a:ext>
            </a:extLst>
          </p:cNvPr>
          <p:cNvSpPr/>
          <p:nvPr/>
        </p:nvSpPr>
        <p:spPr>
          <a:xfrm>
            <a:off x="8920480" y="4124960"/>
            <a:ext cx="660400" cy="524718"/>
          </a:xfrm>
          <a:prstGeom prst="donut">
            <a:avLst>
              <a:gd name="adj" fmla="val 7798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矢印: 右 18">
            <a:extLst>
              <a:ext uri="{FF2B5EF4-FFF2-40B4-BE49-F238E27FC236}">
                <a16:creationId xmlns:a16="http://schemas.microsoft.com/office/drawing/2014/main" id="{FFDDF129-77D0-4CCC-A73A-04A097D3D005}"/>
              </a:ext>
            </a:extLst>
          </p:cNvPr>
          <p:cNvSpPr/>
          <p:nvPr/>
        </p:nvSpPr>
        <p:spPr>
          <a:xfrm rot="1335450">
            <a:off x="5760179" y="2933666"/>
            <a:ext cx="2904732" cy="8636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391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BBD8355-E2C8-DF49-99C1-8AC5A73F1F87}"/>
              </a:ext>
            </a:extLst>
          </p:cNvPr>
          <p:cNvSpPr txBox="1"/>
          <p:nvPr/>
        </p:nvSpPr>
        <p:spPr>
          <a:xfrm>
            <a:off x="346841" y="1103587"/>
            <a:ext cx="10597773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「ポルトガル」は「日本」からどのぐらい離れているか</a:t>
            </a:r>
            <a:r>
              <a:rPr lang="ja-JP" altLang="en-US" sz="2800" dirty="0"/>
              <a:t>分かる</a:t>
            </a:r>
            <a:endParaRPr lang="en-US" altLang="ja-JP" sz="2800" dirty="0"/>
          </a:p>
          <a:p>
            <a:r>
              <a:rPr kumimoji="1" lang="ja-JP" altLang="en-US" sz="2800" dirty="0"/>
              <a:t>　資料をパワーポイント１枚で表現してください。</a:t>
            </a:r>
            <a:endParaRPr kumimoji="1" lang="en-US" altLang="ja-JP" sz="2800" dirty="0"/>
          </a:p>
          <a:p>
            <a:endParaRPr lang="en-US" altLang="ja-JP" sz="2800" dirty="0"/>
          </a:p>
          <a:p>
            <a:r>
              <a:rPr kumimoji="1" lang="en-US" altLang="ja-JP" sz="2000" dirty="0"/>
              <a:t>		</a:t>
            </a:r>
            <a:r>
              <a:rPr kumimoji="1" lang="ja-JP" altLang="en-US" sz="2000" dirty="0"/>
              <a:t>小学生でも「遠いな</a:t>
            </a:r>
            <a:r>
              <a:rPr kumimoji="1" lang="en-US" altLang="ja-JP" sz="2000" dirty="0"/>
              <a:t>〜</a:t>
            </a:r>
            <a:r>
              <a:rPr kumimoji="1" lang="ja-JP" altLang="en-US" sz="2000" dirty="0"/>
              <a:t>」と思える資料を目指してください。</a:t>
            </a:r>
            <a:endParaRPr kumimoji="1" lang="en-US" altLang="ja-JP" sz="20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BB54049-3074-3844-900A-45B7D0D06D58}"/>
              </a:ext>
            </a:extLst>
          </p:cNvPr>
          <p:cNvSpPr txBox="1"/>
          <p:nvPr/>
        </p:nvSpPr>
        <p:spPr>
          <a:xfrm>
            <a:off x="462454" y="325821"/>
            <a:ext cx="3731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/>
              <a:t>課題２</a:t>
            </a:r>
          </a:p>
        </p:txBody>
      </p:sp>
    </p:spTree>
    <p:extLst>
      <p:ext uri="{BB962C8B-B14F-4D97-AF65-F5344CB8AC3E}">
        <p14:creationId xmlns:p14="http://schemas.microsoft.com/office/powerpoint/2010/main" val="1227933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 descr="屋外, 地図, テキスト が含まれている画像&#10;&#10;自動的に生成された説明">
            <a:extLst>
              <a:ext uri="{FF2B5EF4-FFF2-40B4-BE49-F238E27FC236}">
                <a16:creationId xmlns:a16="http://schemas.microsoft.com/office/drawing/2014/main" id="{43611471-ED44-46C3-8947-AF97E459A9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0982"/>
            <a:ext cx="9131505" cy="4583668"/>
          </a:xfrm>
          <a:prstGeom prst="rect">
            <a:avLst/>
          </a:prstGeom>
        </p:spPr>
      </p:pic>
      <p:sp>
        <p:nvSpPr>
          <p:cNvPr id="25" name="爆発: 14 pt 24">
            <a:extLst>
              <a:ext uri="{FF2B5EF4-FFF2-40B4-BE49-F238E27FC236}">
                <a16:creationId xmlns:a16="http://schemas.microsoft.com/office/drawing/2014/main" id="{8C0991D4-BF98-4114-AC77-67F9FE147D75}"/>
              </a:ext>
            </a:extLst>
          </p:cNvPr>
          <p:cNvSpPr/>
          <p:nvPr/>
        </p:nvSpPr>
        <p:spPr>
          <a:xfrm>
            <a:off x="8295405" y="4078288"/>
            <a:ext cx="4335667" cy="1466848"/>
          </a:xfrm>
          <a:prstGeom prst="irregularSeal2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62B68D4-1617-4BD3-8A95-44DC599F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「ポルトガル」は「日本」からどのぐらい離れている？</a:t>
            </a:r>
            <a:endParaRPr lang="en-US" dirty="0"/>
          </a:p>
        </p:txBody>
      </p:sp>
      <p:pic>
        <p:nvPicPr>
          <p:cNvPr id="5" name="コンテンツ プレースホルダー 4" descr="水, 自然, 湖, 空 が含まれている画像&#10;&#10;自動的に生成された説明">
            <a:extLst>
              <a:ext uri="{FF2B5EF4-FFF2-40B4-BE49-F238E27FC236}">
                <a16:creationId xmlns:a16="http://schemas.microsoft.com/office/drawing/2014/main" id="{55C55EEA-6D62-411A-BFD0-109AAAA90D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715" y="1433989"/>
            <a:ext cx="3017285" cy="1995011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0C631A9-C0D8-4FEC-BBAC-1E007F313498}"/>
              </a:ext>
            </a:extLst>
          </p:cNvPr>
          <p:cNvSpPr txBox="1"/>
          <p:nvPr/>
        </p:nvSpPr>
        <p:spPr>
          <a:xfrm>
            <a:off x="9431539" y="4627046"/>
            <a:ext cx="3562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富士山２８９３個分！</a:t>
            </a:r>
            <a:endParaRPr lang="en-US" dirty="0"/>
          </a:p>
        </p:txBody>
      </p:sp>
      <p:sp>
        <p:nvSpPr>
          <p:cNvPr id="14" name="円: 塗りつぶしなし 13">
            <a:extLst>
              <a:ext uri="{FF2B5EF4-FFF2-40B4-BE49-F238E27FC236}">
                <a16:creationId xmlns:a16="http://schemas.microsoft.com/office/drawing/2014/main" id="{07944A77-ADFB-4859-B0B5-B35CB70F5F47}"/>
              </a:ext>
            </a:extLst>
          </p:cNvPr>
          <p:cNvSpPr/>
          <p:nvPr/>
        </p:nvSpPr>
        <p:spPr>
          <a:xfrm>
            <a:off x="3747740" y="3295649"/>
            <a:ext cx="352425" cy="428625"/>
          </a:xfrm>
          <a:prstGeom prst="donut">
            <a:avLst>
              <a:gd name="adj" fmla="val 11486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円: 塗りつぶしなし 16">
            <a:extLst>
              <a:ext uri="{FF2B5EF4-FFF2-40B4-BE49-F238E27FC236}">
                <a16:creationId xmlns:a16="http://schemas.microsoft.com/office/drawing/2014/main" id="{C931C34B-02E8-43BE-8727-83BE42796696}"/>
              </a:ext>
            </a:extLst>
          </p:cNvPr>
          <p:cNvSpPr/>
          <p:nvPr/>
        </p:nvSpPr>
        <p:spPr>
          <a:xfrm>
            <a:off x="7143750" y="3157536"/>
            <a:ext cx="704155" cy="862014"/>
          </a:xfrm>
          <a:prstGeom prst="donut">
            <a:avLst>
              <a:gd name="adj" fmla="val 11486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矢印: 右 21">
            <a:extLst>
              <a:ext uri="{FF2B5EF4-FFF2-40B4-BE49-F238E27FC236}">
                <a16:creationId xmlns:a16="http://schemas.microsoft.com/office/drawing/2014/main" id="{5AA0F833-FA94-4057-9DE0-3DD015462595}"/>
              </a:ext>
            </a:extLst>
          </p:cNvPr>
          <p:cNvSpPr/>
          <p:nvPr/>
        </p:nvSpPr>
        <p:spPr>
          <a:xfrm>
            <a:off x="4100164" y="3305173"/>
            <a:ext cx="3043585" cy="42862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4AF4F0CF-A50E-4EC2-BC32-5B3EAAEE6EE9}"/>
              </a:ext>
            </a:extLst>
          </p:cNvPr>
          <p:cNvSpPr txBox="1"/>
          <p:nvPr/>
        </p:nvSpPr>
        <p:spPr>
          <a:xfrm>
            <a:off x="4554742" y="2960546"/>
            <a:ext cx="29410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10,927 km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E965F529-82F0-43FF-BA05-020B3DAA2212}"/>
              </a:ext>
            </a:extLst>
          </p:cNvPr>
          <p:cNvSpPr txBox="1"/>
          <p:nvPr/>
        </p:nvSpPr>
        <p:spPr>
          <a:xfrm>
            <a:off x="9979227" y="3373219"/>
            <a:ext cx="2466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600" dirty="0"/>
              <a:t>3.8km</a:t>
            </a:r>
            <a:endParaRPr lang="en-US" sz="3600" dirty="0"/>
          </a:p>
        </p:txBody>
      </p:sp>
      <p:pic>
        <p:nvPicPr>
          <p:cNvPr id="37" name="図 36">
            <a:extLst>
              <a:ext uri="{FF2B5EF4-FFF2-40B4-BE49-F238E27FC236}">
                <a16:creationId xmlns:a16="http://schemas.microsoft.com/office/drawing/2014/main" id="{88588F9F-161B-4D8B-8B82-E39665EB76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285630" y="3808064"/>
            <a:ext cx="704156" cy="456281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034989AA-0F46-40E4-891A-8CC8BD0B59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526987" y="3808064"/>
            <a:ext cx="704156" cy="456281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20D03F10-4F5A-47A8-8BE7-BAE5045F02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899323" y="3808064"/>
            <a:ext cx="704156" cy="456281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C47DFF5E-8B75-49E3-811C-DDF4511D25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07705" y="3808065"/>
            <a:ext cx="704156" cy="456281"/>
          </a:xfrm>
          <a:prstGeom prst="rect">
            <a:avLst/>
          </a:prstGeom>
        </p:spPr>
      </p:pic>
      <p:pic>
        <p:nvPicPr>
          <p:cNvPr id="42" name="図 41">
            <a:extLst>
              <a:ext uri="{FF2B5EF4-FFF2-40B4-BE49-F238E27FC236}">
                <a16:creationId xmlns:a16="http://schemas.microsoft.com/office/drawing/2014/main" id="{DF1D5334-6875-47D5-BF11-6345E9DAE4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80042" y="3808063"/>
            <a:ext cx="704156" cy="456281"/>
          </a:xfrm>
          <a:prstGeom prst="rect">
            <a:avLst/>
          </a:prstGeom>
        </p:spPr>
      </p:pic>
      <p:sp>
        <p:nvSpPr>
          <p:cNvPr id="43" name="矢印: 上下 42">
            <a:extLst>
              <a:ext uri="{FF2B5EF4-FFF2-40B4-BE49-F238E27FC236}">
                <a16:creationId xmlns:a16="http://schemas.microsoft.com/office/drawing/2014/main" id="{497178A3-594B-48A9-A9AB-85F41AB294F6}"/>
              </a:ext>
            </a:extLst>
          </p:cNvPr>
          <p:cNvSpPr/>
          <p:nvPr/>
        </p:nvSpPr>
        <p:spPr>
          <a:xfrm>
            <a:off x="11353800" y="1912967"/>
            <a:ext cx="421640" cy="646331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490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BBD8355-E2C8-DF49-99C1-8AC5A73F1F87}"/>
              </a:ext>
            </a:extLst>
          </p:cNvPr>
          <p:cNvSpPr txBox="1"/>
          <p:nvPr/>
        </p:nvSpPr>
        <p:spPr>
          <a:xfrm>
            <a:off x="346841" y="1103587"/>
            <a:ext cx="1085425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あなたが行った事のある国、観光地で魅力的な場所は</a:t>
            </a:r>
            <a:endParaRPr kumimoji="1" lang="en-US" altLang="ja-JP" sz="2800" dirty="0"/>
          </a:p>
          <a:p>
            <a:r>
              <a:rPr lang="ja-JP" altLang="en-US" sz="2800"/>
              <a:t>どこでしたか。その魅力が分かるようパワーポイント１枚に</a:t>
            </a:r>
            <a:endParaRPr lang="en-US" altLang="ja-JP" sz="2800" dirty="0"/>
          </a:p>
          <a:p>
            <a:r>
              <a:rPr lang="ja-JP" altLang="en-US" sz="2800"/>
              <a:t>まとめてください。</a:t>
            </a:r>
            <a:endParaRPr lang="en-US" altLang="ja-JP" sz="2800" dirty="0"/>
          </a:p>
          <a:p>
            <a:r>
              <a:rPr kumimoji="1" lang="en-US" altLang="ja-JP" sz="2000" dirty="0"/>
              <a:t>	</a:t>
            </a:r>
            <a:r>
              <a:rPr lang="en-US" altLang="ja-JP" sz="2000" dirty="0"/>
              <a:t>	</a:t>
            </a:r>
          </a:p>
          <a:p>
            <a:r>
              <a:rPr lang="en-US" altLang="ja-JP" sz="2000" dirty="0"/>
              <a:t>	</a:t>
            </a:r>
            <a:r>
              <a:rPr lang="ja-JP" altLang="en-US" sz="2000"/>
              <a:t>資料を読んだ人が「へー、行ってみたいなー」と思えるものを目指してください。</a:t>
            </a:r>
            <a:endParaRPr kumimoji="1" lang="en-US" altLang="ja-JP" sz="20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BB54049-3074-3844-900A-45B7D0D06D58}"/>
              </a:ext>
            </a:extLst>
          </p:cNvPr>
          <p:cNvSpPr txBox="1"/>
          <p:nvPr/>
        </p:nvSpPr>
        <p:spPr>
          <a:xfrm>
            <a:off x="462454" y="325821"/>
            <a:ext cx="3731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/>
              <a:t>課題３</a:t>
            </a:r>
          </a:p>
        </p:txBody>
      </p:sp>
    </p:spTree>
    <p:extLst>
      <p:ext uri="{BB962C8B-B14F-4D97-AF65-F5344CB8AC3E}">
        <p14:creationId xmlns:p14="http://schemas.microsoft.com/office/powerpoint/2010/main" val="1631407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34">
            <a:extLst>
              <a:ext uri="{FF2B5EF4-FFF2-40B4-BE49-F238E27FC236}">
                <a16:creationId xmlns:a16="http://schemas.microsoft.com/office/drawing/2014/main" id="{7383B190-6BFB-422F-B667-06B7B25F0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1AA81CA-42EB-4B5D-A0D6-A62B71DC4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427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フェロー諸島</a:t>
            </a:r>
            <a:br>
              <a:rPr lang="en-US" altLang="ja-JP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altLang="ja-JP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Faroe Islands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0" name="Content Placeholder 19">
            <a:extLst>
              <a:ext uri="{FF2B5EF4-FFF2-40B4-BE49-F238E27FC236}">
                <a16:creationId xmlns:a16="http://schemas.microsoft.com/office/drawing/2014/main" id="{7FDE6F16-338D-461D-927D-6DCD2892C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1821" y="5516886"/>
            <a:ext cx="6465286" cy="636234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0" indent="0">
              <a:buNone/>
            </a:pPr>
            <a:r>
              <a:rPr lang="ja-JP" altLang="en-US" sz="2400" kern="1200" dirty="0">
                <a:solidFill>
                  <a:srgbClr val="E7E6E6"/>
                </a:solidFill>
                <a:latin typeface="+mn-lt"/>
                <a:ea typeface="+mn-ea"/>
                <a:cs typeface="+mn-cs"/>
              </a:rPr>
              <a:t>フェロー諸島は自然がたくさんある国です。オーロラや特別な動物をを見ることができます。</a:t>
            </a:r>
            <a:endParaRPr lang="en-US" sz="2400" kern="1200" dirty="0">
              <a:solidFill>
                <a:srgbClr val="E7E6E6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8" name="コンテンツ プレースホルダー 10" descr="ツノメドリ, 屋外, 鳥, 動物 が含まれている画像&#10;&#10;自動的に生成された説明">
            <a:extLst>
              <a:ext uri="{FF2B5EF4-FFF2-40B4-BE49-F238E27FC236}">
                <a16:creationId xmlns:a16="http://schemas.microsoft.com/office/drawing/2014/main" id="{931DFC81-CFDB-4DB9-9E2F-C03B5F8A41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4" r="-2" b="-2"/>
          <a:stretch/>
        </p:blipFill>
        <p:spPr>
          <a:xfrm>
            <a:off x="317635" y="299363"/>
            <a:ext cx="4160452" cy="3049204"/>
          </a:xfrm>
          <a:prstGeom prst="rect">
            <a:avLst/>
          </a:prstGeom>
        </p:spPr>
      </p:pic>
      <p:pic>
        <p:nvPicPr>
          <p:cNvPr id="19" name="図 18" descr="自然, 山, 屋外, 水 が含まれている画像&#10;&#10;自動的に生成された説明">
            <a:extLst>
              <a:ext uri="{FF2B5EF4-FFF2-40B4-BE49-F238E27FC236}">
                <a16:creationId xmlns:a16="http://schemas.microsoft.com/office/drawing/2014/main" id="{C80F8EC4-36DE-4220-85FE-CC22BF5742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19" r="2" b="12038"/>
          <a:stretch/>
        </p:blipFill>
        <p:spPr>
          <a:xfrm>
            <a:off x="4654296" y="299363"/>
            <a:ext cx="7217085" cy="3008188"/>
          </a:xfrm>
          <a:prstGeom prst="rect">
            <a:avLst/>
          </a:prstGeom>
        </p:spPr>
      </p:pic>
      <p:cxnSp>
        <p:nvCxnSpPr>
          <p:cNvPr id="57" name="Straight Connector 36">
            <a:extLst>
              <a:ext uri="{FF2B5EF4-FFF2-40B4-BE49-F238E27FC236}">
                <a16:creationId xmlns:a16="http://schemas.microsoft.com/office/drawing/2014/main" id="{ED28E597-4AF8-4D69-A9AB-A1EDC6156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コンテンツ プレースホルダー 4">
            <a:extLst>
              <a:ext uri="{FF2B5EF4-FFF2-40B4-BE49-F238E27FC236}">
                <a16:creationId xmlns:a16="http://schemas.microsoft.com/office/drawing/2014/main" id="{91380FF2-7444-443E-AE8D-D5F03F8389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7" r="-1" b="-1"/>
          <a:stretch/>
        </p:blipFill>
        <p:spPr>
          <a:xfrm>
            <a:off x="317635" y="3509433"/>
            <a:ext cx="4160452" cy="302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923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BBD8355-E2C8-DF49-99C1-8AC5A73F1F87}"/>
              </a:ext>
            </a:extLst>
          </p:cNvPr>
          <p:cNvSpPr txBox="1"/>
          <p:nvPr/>
        </p:nvSpPr>
        <p:spPr>
          <a:xfrm>
            <a:off x="346841" y="1103587"/>
            <a:ext cx="1131591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「スプラトゥーン」がどんなルールのゲームなのかパワーポイント</a:t>
            </a:r>
            <a:endParaRPr kumimoji="1" lang="en-US" altLang="ja-JP" sz="2800" dirty="0"/>
          </a:p>
          <a:p>
            <a:r>
              <a:rPr kumimoji="1" lang="ja-JP" altLang="en-US" sz="2800" dirty="0"/>
              <a:t>１枚で教えてください。</a:t>
            </a:r>
            <a:endParaRPr kumimoji="1" lang="en-US" altLang="ja-JP" sz="2800" dirty="0"/>
          </a:p>
          <a:p>
            <a:r>
              <a:rPr lang="ja-JP" altLang="en-US" dirty="0"/>
              <a:t>　</a:t>
            </a:r>
            <a:r>
              <a:rPr lang="en-US" altLang="ja-JP" dirty="0"/>
              <a:t>	</a:t>
            </a:r>
          </a:p>
          <a:p>
            <a:r>
              <a:rPr lang="en-US" altLang="ja-JP" dirty="0"/>
              <a:t>	</a:t>
            </a:r>
            <a:r>
              <a:rPr lang="ja-JP" altLang="en-US" dirty="0"/>
              <a:t>このゲームを知らない人が、ちょっと興味を持ってもらえるようにしてください。</a:t>
            </a:r>
            <a:endParaRPr lang="en-US" altLang="ja-JP" dirty="0"/>
          </a:p>
          <a:p>
            <a:r>
              <a:rPr kumimoji="1" lang="en-US" altLang="ja-JP" sz="2000" dirty="0"/>
              <a:t>	</a:t>
            </a:r>
            <a:r>
              <a:rPr lang="en-US" altLang="ja-JP" sz="2000" dirty="0"/>
              <a:t>	</a:t>
            </a:r>
            <a:endParaRPr kumimoji="1" lang="en-US" altLang="ja-JP" sz="20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BB54049-3074-3844-900A-45B7D0D06D58}"/>
              </a:ext>
            </a:extLst>
          </p:cNvPr>
          <p:cNvSpPr txBox="1"/>
          <p:nvPr/>
        </p:nvSpPr>
        <p:spPr>
          <a:xfrm>
            <a:off x="462454" y="325821"/>
            <a:ext cx="37311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/>
              <a:t>課題</a:t>
            </a:r>
            <a:r>
              <a:rPr kumimoji="1" lang="en-US" altLang="ja-JP" sz="2400" b="1" dirty="0"/>
              <a:t>4</a:t>
            </a:r>
          </a:p>
          <a:p>
            <a:endParaRPr kumimoji="1" lang="ja-JP" altLang="en-US" sz="2400" b="1"/>
          </a:p>
        </p:txBody>
      </p:sp>
    </p:spTree>
    <p:extLst>
      <p:ext uri="{BB962C8B-B14F-4D97-AF65-F5344CB8AC3E}">
        <p14:creationId xmlns:p14="http://schemas.microsoft.com/office/powerpoint/2010/main" val="3439146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353FF1-42D8-4699-9845-9B6F9A50F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32847" cy="1325563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kumimoji="1" lang="ja-JP" altLang="en-US" sz="3600" dirty="0"/>
              <a:t>スプラトゥーン</a:t>
            </a:r>
            <a:endParaRPr lang="en-US" sz="36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679F38-F360-4C49-AC8F-FB948A72A7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661" y="1439797"/>
            <a:ext cx="6496050" cy="4351338"/>
          </a:xfrm>
        </p:spPr>
        <p:txBody>
          <a:bodyPr>
            <a:normAutofit/>
          </a:bodyPr>
          <a:lstStyle/>
          <a:p>
            <a:r>
              <a:rPr lang="ja-JP" altLang="en-US" sz="2000" dirty="0"/>
              <a:t>二つのチームは競争します。</a:t>
            </a:r>
            <a:endParaRPr lang="en-US" altLang="ja-JP" sz="2000" dirty="0"/>
          </a:p>
          <a:p>
            <a:r>
              <a:rPr lang="ja-JP" altLang="en-US" sz="2000" dirty="0"/>
              <a:t>それぞれのチームにはチームの色があります。　たとえば、</a:t>
            </a:r>
            <a:r>
              <a:rPr lang="en-US" altLang="ja-JP" sz="2000" dirty="0"/>
              <a:t>1</a:t>
            </a:r>
            <a:r>
              <a:rPr lang="ja-JP" altLang="en-US" sz="2000" dirty="0"/>
              <a:t>つのチームは紫色、他のはオレンジです。</a:t>
            </a:r>
            <a:endParaRPr lang="en-US" altLang="ja-JP" sz="2000" dirty="0"/>
          </a:p>
          <a:p>
            <a:r>
              <a:rPr lang="ja-JP" altLang="en-US" sz="2000" dirty="0"/>
              <a:t>チームの目的は限られた時間でなるべく多くの場所を自分のチームの色でペイントすることです。</a:t>
            </a:r>
            <a:endParaRPr lang="en-US" altLang="ja-JP" sz="2000" dirty="0"/>
          </a:p>
          <a:p>
            <a:r>
              <a:rPr lang="ja-JP" altLang="en-US" sz="2000" dirty="0"/>
              <a:t>一番多い範囲をペイントしたチームが勝ちです</a:t>
            </a:r>
            <a:r>
              <a:rPr lang="ja-JP" altLang="en-US" sz="3200" dirty="0"/>
              <a:t>。</a:t>
            </a:r>
            <a:endParaRPr lang="en-US" sz="32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81FE77F-9795-4B35-82BC-A273FDE7EF3C}"/>
              </a:ext>
            </a:extLst>
          </p:cNvPr>
          <p:cNvSpPr txBox="1"/>
          <p:nvPr/>
        </p:nvSpPr>
        <p:spPr>
          <a:xfrm>
            <a:off x="10083980" y="4383566"/>
            <a:ext cx="1710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50%50%</a:t>
            </a:r>
          </a:p>
          <a:p>
            <a:r>
              <a:rPr lang="ja-JP" altLang="en-US" sz="2400" dirty="0"/>
              <a:t>勝ちなし</a:t>
            </a:r>
            <a:endParaRPr lang="en-US" sz="2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6C61380-3396-436F-81FA-4D475B758E94}"/>
              </a:ext>
            </a:extLst>
          </p:cNvPr>
          <p:cNvSpPr txBox="1"/>
          <p:nvPr/>
        </p:nvSpPr>
        <p:spPr>
          <a:xfrm>
            <a:off x="6747236" y="4383566"/>
            <a:ext cx="22634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75%25%</a:t>
            </a:r>
          </a:p>
          <a:p>
            <a:r>
              <a:rPr lang="ja-JP" altLang="en-US" sz="2400" dirty="0"/>
              <a:t>ピンク勝ち</a:t>
            </a:r>
            <a:endParaRPr lang="en-US" sz="24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DA55A3B-774D-4A07-86F2-283DD7ED28F4}"/>
              </a:ext>
            </a:extLst>
          </p:cNvPr>
          <p:cNvSpPr txBox="1"/>
          <p:nvPr/>
        </p:nvSpPr>
        <p:spPr>
          <a:xfrm>
            <a:off x="4876800" y="588771"/>
            <a:ext cx="6991350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ja-JP" altLang="en-US" sz="2800" b="1" u="sng" dirty="0"/>
              <a:t>チームの色を多くペイントして、勝とう！</a:t>
            </a:r>
            <a:endParaRPr lang="en-US" sz="2800" b="1" u="sng" dirty="0"/>
          </a:p>
        </p:txBody>
      </p:sp>
      <p:pic>
        <p:nvPicPr>
          <p:cNvPr id="21" name="図 20" descr="空, カラフルな, 建物 が含まれている画像&#10;&#10;自動的に生成された説明">
            <a:extLst>
              <a:ext uri="{FF2B5EF4-FFF2-40B4-BE49-F238E27FC236}">
                <a16:creationId xmlns:a16="http://schemas.microsoft.com/office/drawing/2014/main" id="{00300F55-111F-4E53-A46F-9054A56F9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84" y="1831651"/>
            <a:ext cx="5157764" cy="4661224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BBABC22-A790-4667-B0F6-CD4FA12CA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212" y="5133869"/>
            <a:ext cx="2417474" cy="1724131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F39FA470-8B55-42B8-A045-CA80ED702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0775" y="5418203"/>
            <a:ext cx="1857375" cy="139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856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197</Words>
  <Application>Microsoft Office PowerPoint</Application>
  <PresentationFormat>ワイド画面</PresentationFormat>
  <Paragraphs>42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テーマ</vt:lpstr>
      <vt:lpstr>「人に伝える力」 をつける課題</vt:lpstr>
      <vt:lpstr>PowerPoint プレゼンテーション</vt:lpstr>
      <vt:lpstr>電源をONにするやり方</vt:lpstr>
      <vt:lpstr>PowerPoint プレゼンテーション</vt:lpstr>
      <vt:lpstr>「ポルトガル」は「日本」からどのぐらい離れている？</vt:lpstr>
      <vt:lpstr>PowerPoint プレゼンテーション</vt:lpstr>
      <vt:lpstr>フェロー諸島 Faroe Islands</vt:lpstr>
      <vt:lpstr>PowerPoint プレゼンテーション</vt:lpstr>
      <vt:lpstr>スプラトゥーン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Vagnur Thomsen</dc:creator>
  <cp:lastModifiedBy>Vagnur Thomsen</cp:lastModifiedBy>
  <cp:revision>2</cp:revision>
  <dcterms:created xsi:type="dcterms:W3CDTF">2019-07-04T12:37:15Z</dcterms:created>
  <dcterms:modified xsi:type="dcterms:W3CDTF">2019-07-22T11:16:26Z</dcterms:modified>
</cp:coreProperties>
</file>

<file path=docProps/thumbnail.jpeg>
</file>